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325824"/>
            <a:ext cx="8784976" cy="6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5220" rIns="53958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МАДОУ Детский сад № 29 «Даренка» общеразвивающего вида с приоритетным осуществлением деятельности по художественно-эстетическому развитию детей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Дидактическое пособие «Рукавичка»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206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       </a:t>
            </a:r>
            <a:endParaRPr lang="ru-RU" dirty="0">
              <a:solidFill>
                <a:srgbClr val="00206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Астраханцева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594829"/>
            <a:ext cx="7848872" cy="566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63003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упражнять в образовании и употреблении существитель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ных в форме множественного числа в родительном падеже.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Педагог: Я называю части тела какого-либо дикого животного, являющиеся его отличитель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ной особенностью, и бросаю мяч одному из вас. Вы ловите мяч, говорите, что таких частей тела нет у другого выбранного вами животного, и называете части тела этого животного, а потом бро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саете мяч следующему игроку. У медведя острые когти.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1-й ребенок. А у зайца нет острых когтей, но есть длинные уши.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2-й ребенок. У лягушки нет длинных ушей, но есть длинные ноги.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3-й ребенок. У кабана нет длинных ног, но есть пятачок.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4-й ребенок. У мышки нет пятачка, но есть маленькие ушки. (И т. п.)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ласково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игры используются фигурки животных. Педагог предлагает детям погладить животных и ласково их назвать.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игры дети воспроизводят уменьшительно-ласкательные формы существительных.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Страшный зверь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волк (заяц и т. д.), а представь, что он огромного размера. То как мы его назовём?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Волчище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зайчище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медведище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 д.)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семью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медведь, мама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медведица, детеныш(и)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медвежонок (медвежата); заяц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зайчиха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зайчонок (зайчата), волк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волчица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волчонок (волчата), лис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лисица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лисёнок(лисята),  белка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бельчонок (бельчата), еж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ежиха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ежонок (ежата), и т.п.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477004"/>
            <a:ext cx="78488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лишний?»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сравнивать,  классифицировать предметы по существенному признаку, обобщать, развивать зрительное восприятие и словесно - логическое мышление.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Инструкция ребенку подается в таком виде: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«Исключи, пожалуйста, один из лишних предметов и объясни результат»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заяц, волк, лиса, медведь, лягушка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лягушка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потому что живет в воде);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белка, лиса, волк, медведь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коротким хвостом);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белка, лиса, волк, медведь, еж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потому что с иголками);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лиса, волк, медведь, кабан, мышка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потому что маленькая).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«Объедини животных в группы по различным признакам и объясни результат»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размеру; по внешним признакам; по питанию; по повадкам и т.п.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в словообразовании.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«Веселая лягушка»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употреблении существительных в кос­венных падежах с предлогами, глаголов движения с пристав­ками.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Воспитатель. Лягушка — проказница. Расскажите, что она делает.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перемещает изображение лягушки, а дети комментиру­ют его действия.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1-й ребенок. Лягушка выпрыгнула из рукавички.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2-й ребенок. Лягушка запрыгнула в рукавичку.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3-й ребенок. Лягушка перепрыгнула через зайца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4-й ребенок. Лягушка спряталась за волком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5-й ребенок. Лягушка выглянула из-за волка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6-й ребенок. Лягушка присела под окном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7-й ребенок. Лягушка выпрыгнула из-под окна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8-й ребенок. Лягушка села между мышкой и зайцем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889845"/>
            <a:ext cx="79928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где находится?»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учить детей определять пространственное расположение предметов с помощью предлогов и наречий; употреблять их в словосочетаниях и предложениях; упражнять в согласовании числительных с существительными; упражнять в прямом и обратном количественном и порядковом счете развивать внимание, память, логическое мышление.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задает вопросы: «Кто находится между зайцем и волком?» «Кто стоит перед лягушкой?» «Кто сидит справа от лисы?» «Чье окно в левом верхнем углу?»  «Кто пришел пятым?» и т.п.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задают вопросы по очереди.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самостоятельно рассказывает о местоположении героев.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Предложите детям запомнить, в каких по счёту окошках находятся животные. Ребёнок закрывает глаза, в это время ведущий меняет животных местами. Открыв глаза, ребёнок должен рассказать что изменилось.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«Назови первый звук»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упражнять детей в выделении первого звука в слове.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животных, выделяя первый звук в слове. Подберите  букву, обозначающую этот звук.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«Назови гласный звук»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учить детей выделять гласный звук из состава слова.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Назовите животных, выделяя голосом гласный звук. Подбери соответствующий символ. Подберите  букву, обозначающую этот звук.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«Назови последний звук»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упражнять детей в выделении последнего звука в слове.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животных, выделяя последний звук в слове. Подберите  букву, обозначающую этот звук.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188640"/>
            <a:ext cx="6516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«ИГРА - имеет важное значение в жизни ребёнка, имеет то же значение, какое у взрослого имеют деятельность, работа, служба. Каков ребёнок в игре, таков во многом он будет в работе, когда вырастет. Поэтому воспитание будущего деятеля происходит, прежде всего, в игре…»</a:t>
            </a: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А.С. Макаренко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00808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Общительность, умение контактировать с окружающими людьми - необходимая составляющая самореализации человека, его успешности в различных видах деятельности. Социально-коммуникативное развитие дошкольников происходит через игру как ведущую детскую деятельность. Общение является важным элементом любой игры. Во время игры происходит социальное, эмоциональное и психическое становление ребенка.</a:t>
            </a:r>
          </a:p>
          <a:p>
            <a:pPr indent="360363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дает детям возможность воспроизвести взрослый мир и участвовать в воображаемой социальной жизни. Дети учатся разрешать конфликты, выражать эмоции и адекватно взаимодействовать с окружающими.</a:t>
            </a:r>
          </a:p>
          <a:p>
            <a:pPr indent="360363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РЕЧЬ – одна из важных линий развития ребенка. Благодаря родному языку дети входят в наш мир, получают широкие возможности общения с другими людьми. Одним из важнейших разделов речевого общения – обогащение словарного запаса. Логичная богатая речь – залог успеха во многих областях знаний.</a:t>
            </a:r>
          </a:p>
          <a:p>
            <a:pPr indent="360363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Играя, дети могут по-разному проявлять себя. Они взаимодействуют то в парах с ведущим или партнером, то в тройках или четверках, то со всей группой. Игры создают особое пространство, в котором дети получают новый опыт, развивают социальные, эмоциональные, телесные, интеллектуальные способности, готовятся к новым жизненным требованиям, и в том числе школьным.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https://www.2do2go.ru/uploads/13cd93dd660cdd113e219456aeecd0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7782"/>
            <a:ext cx="9190544" cy="60602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5400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«Рукавичка»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(пособие для детей 5-7 лет)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социально-коммуникативных речевых умений (развитие способности вступать в общение и поддерживать его);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общения и взаимодействия детей со взрослым и сверстниками;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словаря признаков и действий;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рук, ассоциативного мышления; зрительной и слуховой памяти; зрительного и слухового внимания; воображения;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связной речи в процессе обучения рассказыванию;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совершенствования грамматического строя речи;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пространственных и количественных понятий.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Развивающее пособие дидактическая игра «Рукавичка»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использовать для индивидуальной работы, групповых занятий с детьми и для самостоятельной игровой деятельности детей. Пособие мобильно и многофункционально.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гугл диск2\Моя атттестация\Межаттестационный период 2014-2018\фото Рукавичка\P1040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344816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гугл диск2\Моя атттестация\Межаттестационный период 2014-2018\фото Рукавичка\P1040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63284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258902"/>
            <a:ext cx="792088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Картотека игр с пособием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«Придумай загадку-описание о животном»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творческое мышление, умение составлять описательные рассказы о животных;  уточнить представления о внешнем виде, повадках и  жизни животных.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 сложности.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Взрослый задаёт вопросы о животном: «Какое животное по размеру, цвету, где живёт?» «Какая шерсть, уши, хвост?»  «Что может делать животное?»     Ребёнок, загадавший животное, отвечает: «Животное  маленькое, серое,  живёт в лесу, может прыгать.  Шерсть густая, уши длинные, хвост короткий». Вопросы задаются до тех пор, пока один из играющих не догадается, какое животное загадано. За правильную отгадку выдаётся фишка.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уровень сложности.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Вопросы игроку задают дети по очереди.  «Какого цвета животное?», «Какого  размера?» и т.п.  Дети играют без участия взрослого.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уровень сложности.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Ребёнок рассказывает об особенностях загаданного животного («придумывает загадку») самостоятельно.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«Сказка на новый лад»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учить детей составлять рассказ, сказку, историю с постепенным добавлением персонажей; развивать словарь, формировать умение отвечать на вопросы и составлять короткие описательные рассказы;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внимание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память, логическое мышление;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предлагает: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рассказать сказку с теми же героями, стараясь придерживаться тех же событий, что и в сказке, того же сюжета;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изменить в знакомой сказке время действия или добавить персонажей;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придумать и рассказать свой конец сказки или изменить начало.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«Составление описательных рассказов о животных»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самостоятельно описательный рассказ об одном из животных наших лесов, придерживаясь следующего плана: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Название. Где живет?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Внешний вид (размер, окраска, шерсть). Повадки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питается? Как добывает корм?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Враги. Как защищается?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Детеныши.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289680"/>
            <a:ext cx="792088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Объяснялки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обогащать словарный запас детей,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детей понимать смысл крылатого выражения на основе сопоставления прямого и переносного значений, развивать познавательный интерес.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Объясни смысл крылатого выражения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«ежовые рукавицы»,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«медвежья услуга»,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«волка ноги кормят»,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«лисья сноровка»,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«волк в овечьей шкуре»,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«делить шкуру неубитого медведя»,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«ехать зайцем»,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двумя зайцами погонишься»,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белка в колесе»,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«медведь на ухо наступил»,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«медвежий угол»,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«надулся, как мышь на крупу».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«Пантомима»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расширять словарь антонимов, развивать общую моторику, творческие способности, умение определять и выражать эмоции.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называет два словосочетания, обозначающих предметы или объекты и их противоположные признаки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(злой волк – добрый медведь).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средствами мимики и жестов (без слов) изобразить эти предметы (объекты), обладающие указанными противоположными признаками.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Примерный речевой материал: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злой волк – добрый медведь;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глупый лягушонок – умный заяц;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стремительный волк – медлительный ёжик;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смелый волк – трусливый заяц;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сильный медведь – слабый мышонок;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радостный человек – печальный человек;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пушистая лиса – колючий ежик;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маленькая варежка – большая варежка.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z/marco-azul-en-el-fondo-blanco-3656274.jpg"/>
          <p:cNvPicPr>
            <a:picLocks noChangeAspect="1" noChangeArrowheads="1"/>
          </p:cNvPicPr>
          <p:nvPr/>
        </p:nvPicPr>
        <p:blipFill>
          <a:blip r:embed="rId2" cstate="print"/>
          <a:srcRect b="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615691"/>
            <a:ext cx="7992888" cy="594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63003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«Подбери слово»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упражнять в словообразовании, подобрать родственные слова.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Медведь - медведица, медвежонок, медвежий,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медведушка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(волк, лиса ...).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где живет?»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детей в употреблении предложного падежа существительного.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Лиса живет в норе. Медведь зимует в ... . Волк живет в ... . Белка живет в ... Ежик живет в ...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«Исправь ошибку»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закреплять представления о сказочных персонажах, расширять словарь антонимов, развивать умение сравнивать и анализировать.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произносит предложение, в котором сопоставляются два предмета (объекта). Ошибочность суждения в том, что в первой части предложения указывается на один признак сравнения,  а во второй его части – на другой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Ребёнку необходимо исправить ошибку, предложив два правильных варианта суждения.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Примерный речевой материал: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мышка маленькая, а медведь бурый;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волк большой, а кабан толстый;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лиса хитрая, а лягушка зелёная;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волк высокий, а ежик колючий;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заяц серый, а белочка смелая.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«Чей? Чья? Чьи?»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образовывать притяжательные прилагательные, развивать способность анализировать.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предлагается ответить на вопросы: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«Чей хвост?» (лисий, медвежий, волчий, заячий…) «Чьи уши?»  «Чья шерсть?» «Чье туловище?» «Чья голова?»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1057</Words>
  <Application>Microsoft Office PowerPoint</Application>
  <PresentationFormat>Экран (4:3)</PresentationFormat>
  <Paragraphs>170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Лида</cp:lastModifiedBy>
  <cp:revision>35</cp:revision>
  <dcterms:created xsi:type="dcterms:W3CDTF">2017-01-15T04:14:10Z</dcterms:created>
  <dcterms:modified xsi:type="dcterms:W3CDTF">2019-01-28T17:19:37Z</dcterms:modified>
</cp:coreProperties>
</file>