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132DEA-70B5-4886-B357-D7ADE82DEFC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F520DF-0ED4-4F42-9CD2-CE774ED04D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58200" cy="388843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i="1" u="sng" dirty="0">
                <a:effectLst/>
                <a:latin typeface="Comic Sans MS"/>
                <a:ea typeface="Times New Roman"/>
              </a:rPr>
              <a:t>Наблюдение сплошного и линейчатого спектров.</a:t>
            </a:r>
            <a:r>
              <a:rPr lang="ru-RU" sz="3200" dirty="0">
                <a:effectLst/>
                <a:latin typeface="Times New Roman"/>
                <a:ea typeface="Times New Roman"/>
              </a:rPr>
              <a:t/>
            </a:r>
            <a:br>
              <a:rPr lang="ru-RU" sz="3200" dirty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>
                <a:effectLst/>
                <a:latin typeface="Times New Roman"/>
                <a:ea typeface="Times New Roman"/>
              </a:rPr>
              <a:t/>
            </a:r>
            <a:br>
              <a:rPr lang="ru-RU" sz="3200" dirty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58200" cy="9144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Comic Sans MS"/>
                <a:ea typeface="Times New Roman"/>
                <a:cs typeface="Arial"/>
              </a:rPr>
              <a:t>Лабораторная работа по </a:t>
            </a:r>
            <a:r>
              <a:rPr lang="ru-RU" dirty="0" smtClean="0">
                <a:latin typeface="Comic Sans MS"/>
                <a:ea typeface="Times New Roman"/>
                <a:cs typeface="Arial"/>
              </a:rPr>
              <a:t>физике</a:t>
            </a:r>
            <a:endParaRPr lang="ru-RU" sz="2000" dirty="0"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latin typeface="Comic Sans MS"/>
                <a:ea typeface="Times New Roman"/>
                <a:cs typeface="Arial"/>
              </a:rPr>
              <a:t>11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6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</a:rPr>
              <a:t>Оборудование: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omic Sans MS"/>
                <a:ea typeface="Times New Roman"/>
                <a:cs typeface="Times New Roman"/>
              </a:rPr>
              <a:t>проекционный аппарат, спектральные трубки с водородом, неоном или гелием, высоковольтный индуктор, источник питания, штатив, соединительные провода, стеклянная пластина со скошенными гранями.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  <a:latin typeface="Comic Sans MS"/>
                <a:ea typeface="Times New Roman"/>
                <a:cs typeface="Times New Roman"/>
              </a:rPr>
              <a:t>Цель работы:</a:t>
            </a:r>
            <a:r>
              <a:rPr lang="ru-RU" dirty="0"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omic Sans MS"/>
                <a:ea typeface="Times New Roman"/>
                <a:cs typeface="Times New Roman"/>
              </a:rPr>
              <a:t>с помощью необходимого оборудования наблюдать </a:t>
            </a:r>
            <a:r>
              <a:rPr lang="ru-RU" dirty="0" smtClean="0">
                <a:latin typeface="Comic Sans MS"/>
                <a:ea typeface="Times New Roman"/>
                <a:cs typeface="Times New Roman"/>
              </a:rPr>
              <a:t>сплошной </a:t>
            </a:r>
            <a:r>
              <a:rPr lang="ru-RU" dirty="0">
                <a:latin typeface="Comic Sans MS"/>
                <a:ea typeface="Times New Roman"/>
                <a:cs typeface="Times New Roman"/>
              </a:rPr>
              <a:t>спектр, неоновый, гелиевый или водородный.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0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_2014-01-30_130427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332656"/>
            <a:ext cx="7992887" cy="5981028"/>
          </a:xfrm>
        </p:spPr>
      </p:pic>
    </p:spTree>
    <p:extLst>
      <p:ext uri="{BB962C8B-B14F-4D97-AF65-F5344CB8AC3E}">
        <p14:creationId xmlns:p14="http://schemas.microsoft.com/office/powerpoint/2010/main" val="42839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latin typeface="Comic Sans MS"/>
                <a:cs typeface="Times New Roman"/>
              </a:rPr>
              <a:t>Дневной свет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2367170"/>
            <a:ext cx="8740080" cy="3957430"/>
          </a:xfrm>
        </p:spPr>
        <p:txBody>
          <a:bodyPr>
            <a:normAutofit fontScale="92500"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Comic Sans MS"/>
                <a:ea typeface="Times New Roman"/>
              </a:rPr>
              <a:t>Мы видим основные цвета полученного сплошного спектра в следующем порядке: фиолетовый, синий, голубой, зеленый, желтый, оранжевый, красный.</a:t>
            </a:r>
            <a:endParaRPr lang="ru-RU" sz="2400" dirty="0"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latin typeface="Comic Sans MS"/>
                <a:ea typeface="Times New Roman"/>
              </a:rPr>
              <a:t>Данный спектр непрерывен.  Это означает, что в спектре представлены волны всех длин. Таким образом, мы выяснили, что сплошные спектры дают тела, находящиеся в твердом или жидком состоянии, а также сильно сжатые газы.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" name="Picture 2" descr="C:\Users\Владик\Desktop\2014-01-30_1354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4628"/>
            <a:ext cx="8948736" cy="11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latin typeface="Comic Sans MS"/>
                <a:ea typeface="Times New Roman"/>
                <a:cs typeface="Times New Roman"/>
              </a:rPr>
              <a:t>Водород</a:t>
            </a:r>
            <a:r>
              <a:rPr lang="ru-RU" dirty="0" smtClean="0">
                <a:effectLst/>
                <a:latin typeface="Comic Sans MS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4799" y="2852936"/>
            <a:ext cx="8402623" cy="3471664"/>
          </a:xfrm>
        </p:spPr>
        <p:txBody>
          <a:bodyPr>
            <a:normAutofit fontScale="92500" lnSpcReduction="10000"/>
          </a:bodyPr>
          <a:lstStyle/>
          <a:p>
            <a:pPr indent="450215">
              <a:spcAft>
                <a:spcPts val="0"/>
              </a:spcAft>
            </a:pPr>
            <a:r>
              <a:rPr lang="ru-RU" dirty="0">
                <a:latin typeface="Comic Sans MS"/>
                <a:ea typeface="Times New Roman"/>
              </a:rPr>
              <a:t>Мы видим множество цветных линий, разделенных широкими темными полосами. Наличие линейчатого спектра означает, что вещество излучает свет только вполне определенной длины волны</a:t>
            </a:r>
            <a:r>
              <a:rPr lang="ru-RU" dirty="0" smtClean="0">
                <a:latin typeface="Comic Sans MS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latin typeface="Comic Sans MS"/>
                <a:ea typeface="Times New Roman"/>
              </a:rPr>
              <a:t>Водородный спектр: фиолетовый, голубой, зеленый, оранжевый. </a:t>
            </a:r>
            <a:endParaRPr lang="ru-RU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omic Sans MS"/>
                <a:ea typeface="Times New Roman"/>
              </a:rPr>
              <a:t>Наиболее яркой является оранжевая линия спектра.</a:t>
            </a:r>
            <a:endParaRPr lang="ru-RU" dirty="0">
              <a:latin typeface="Times New Roman"/>
              <a:ea typeface="Times New Roman"/>
            </a:endParaRPr>
          </a:p>
          <a:p>
            <a:pPr indent="450215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Владик\Desktop\2014-01-30_1454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latin typeface="Comic Sans MS"/>
                <a:cs typeface="Times New Roman"/>
              </a:rPr>
              <a:t>Гелий</a:t>
            </a:r>
            <a:endParaRPr lang="ru-RU" dirty="0"/>
          </a:p>
        </p:txBody>
      </p:sp>
      <p:pic>
        <p:nvPicPr>
          <p:cNvPr id="3077" name="Picture 5" descr="C:\Users\Владик\Desktop\2014-01-30_1409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268760"/>
            <a:ext cx="903649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51520" y="2924944"/>
            <a:ext cx="8740080" cy="2736304"/>
          </a:xfrm>
        </p:spPr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dirty="0">
                <a:latin typeface="Comic Sans MS"/>
                <a:ea typeface="Times New Roman"/>
              </a:rPr>
              <a:t>Спектр гелия: голубой, зеленый, желтый, красный.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Comic Sans MS"/>
                <a:ea typeface="Times New Roman"/>
              </a:rPr>
              <a:t>Наиболее яркой является желтая линия.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6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latin typeface="Comic Sans MS"/>
                <a:cs typeface="Times New Roman"/>
              </a:rPr>
              <a:t>неон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348879"/>
            <a:ext cx="828092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>
                <a:solidFill>
                  <a:srgbClr val="4E3B30"/>
                </a:solidFill>
                <a:latin typeface="Comic Sans MS"/>
                <a:ea typeface="Times New Roman"/>
              </a:rPr>
              <a:t>Спектр </a:t>
            </a:r>
            <a:r>
              <a:rPr lang="ru-RU" sz="2800" dirty="0" smtClean="0">
                <a:solidFill>
                  <a:srgbClr val="4E3B30"/>
                </a:solidFill>
                <a:latin typeface="Comic Sans MS"/>
                <a:ea typeface="Times New Roman"/>
              </a:rPr>
              <a:t>неона: зеленый</a:t>
            </a:r>
            <a:r>
              <a:rPr lang="ru-RU" sz="2800" dirty="0">
                <a:solidFill>
                  <a:srgbClr val="4E3B30"/>
                </a:solidFill>
                <a:latin typeface="Comic Sans MS"/>
                <a:ea typeface="Times New Roman"/>
              </a:rPr>
              <a:t>, желтый, </a:t>
            </a:r>
            <a:r>
              <a:rPr lang="ru-RU" sz="2800" dirty="0" smtClean="0">
                <a:solidFill>
                  <a:srgbClr val="4E3B30"/>
                </a:solidFill>
                <a:latin typeface="Comic Sans MS"/>
                <a:ea typeface="Times New Roman"/>
              </a:rPr>
              <a:t>оранжевый, красный</a:t>
            </a:r>
            <a:r>
              <a:rPr lang="ru-RU" sz="2800" dirty="0">
                <a:solidFill>
                  <a:srgbClr val="4E3B30"/>
                </a:solidFill>
                <a:latin typeface="Comic Sans MS"/>
                <a:ea typeface="Times New Roman"/>
              </a:rPr>
              <a:t>.</a:t>
            </a:r>
            <a:endParaRPr lang="ru-RU" sz="2400" dirty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pPr lvl="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dirty="0">
                <a:solidFill>
                  <a:srgbClr val="4E3B30"/>
                </a:solidFill>
                <a:latin typeface="Comic Sans MS"/>
                <a:ea typeface="Times New Roman"/>
              </a:rPr>
              <a:t>Наиболее яркой является </a:t>
            </a:r>
            <a:r>
              <a:rPr lang="ru-RU" sz="2800" dirty="0" smtClean="0">
                <a:solidFill>
                  <a:srgbClr val="4E3B30"/>
                </a:solidFill>
                <a:latin typeface="Comic Sans MS"/>
                <a:ea typeface="Times New Roman"/>
              </a:rPr>
              <a:t>красная </a:t>
            </a:r>
            <a:r>
              <a:rPr lang="ru-RU" sz="2800" dirty="0">
                <a:solidFill>
                  <a:srgbClr val="4E3B30"/>
                </a:solidFill>
                <a:latin typeface="Comic Sans MS"/>
                <a:ea typeface="Times New Roman"/>
              </a:rPr>
              <a:t>линия.</a:t>
            </a:r>
            <a:endParaRPr lang="ru-RU" sz="2400" dirty="0">
              <a:solidFill>
                <a:srgbClr val="4E3B30"/>
              </a:solidFill>
              <a:latin typeface="Times New Roman"/>
              <a:ea typeface="Times New Roman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Владик\Desktop\2014-01-30_1448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6084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04800" y="3933056"/>
            <a:ext cx="2467000" cy="23915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3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effectLst/>
                <a:latin typeface="Comic Sans MS"/>
                <a:cs typeface="Times New Roman"/>
              </a:rPr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Aft>
                <a:spcPts val="0"/>
              </a:spcAft>
              <a:buNone/>
            </a:pPr>
            <a:r>
              <a:rPr lang="ru-RU" dirty="0">
                <a:latin typeface="Comic Sans MS"/>
                <a:ea typeface="Times New Roman"/>
              </a:rPr>
              <a:t>Основываясь на нашем опыте, мы можем сделать вывод, что линейчатые спектры дают все вещества в газообразном состоянии. В этом случае свет излучают атомы, которые практически не взаимодействуют друг с другом. Изолированные атомы излучают строго определенные длины волн. 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39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253</Words>
  <Application>Microsoft Office PowerPoint</Application>
  <PresentationFormat>Экран (4:3)</PresentationFormat>
  <Paragraphs>23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Franklin Gothic Book</vt:lpstr>
      <vt:lpstr>Franklin Gothic Medium</vt:lpstr>
      <vt:lpstr>Times New Roman</vt:lpstr>
      <vt:lpstr>Wingdings 2</vt:lpstr>
      <vt:lpstr>Трек</vt:lpstr>
      <vt:lpstr>Наблюдение сплошного и линейчатого спектров.     </vt:lpstr>
      <vt:lpstr>Оборудование: </vt:lpstr>
      <vt:lpstr>Цель работы: </vt:lpstr>
      <vt:lpstr>Презентация PowerPoint</vt:lpstr>
      <vt:lpstr>Дневной свет</vt:lpstr>
      <vt:lpstr>Водород </vt:lpstr>
      <vt:lpstr>Гелий</vt:lpstr>
      <vt:lpstr>неон</vt:lpstr>
      <vt:lpstr>вывод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сплошного и линейчатого спектров.</dc:title>
  <dc:creator>Владик</dc:creator>
  <cp:lastModifiedBy>Владик</cp:lastModifiedBy>
  <cp:revision>11</cp:revision>
  <dcterms:created xsi:type="dcterms:W3CDTF">2014-01-30T09:40:28Z</dcterms:created>
  <dcterms:modified xsi:type="dcterms:W3CDTF">2019-03-31T10:55:20Z</dcterms:modified>
</cp:coreProperties>
</file>