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EA80C-FB10-4CEE-A86D-0DB8D2777664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58C42-207E-4878-B092-F8B22D54B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089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3CD-0668-4ACD-9B2E-DD0639A6B7DF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68B4-3758-452E-A81D-01BC4F858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409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3CD-0668-4ACD-9B2E-DD0639A6B7DF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68B4-3758-452E-A81D-01BC4F858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48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3CD-0668-4ACD-9B2E-DD0639A6B7DF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68B4-3758-452E-A81D-01BC4F858CB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4075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3CD-0668-4ACD-9B2E-DD0639A6B7DF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68B4-3758-452E-A81D-01BC4F858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2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3CD-0668-4ACD-9B2E-DD0639A6B7DF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68B4-3758-452E-A81D-01BC4F858CB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198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3CD-0668-4ACD-9B2E-DD0639A6B7DF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68B4-3758-452E-A81D-01BC4F858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017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3CD-0668-4ACD-9B2E-DD0639A6B7DF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68B4-3758-452E-A81D-01BC4F858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590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3CD-0668-4ACD-9B2E-DD0639A6B7DF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68B4-3758-452E-A81D-01BC4F858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44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3CD-0668-4ACD-9B2E-DD0639A6B7DF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68B4-3758-452E-A81D-01BC4F858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0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3CD-0668-4ACD-9B2E-DD0639A6B7DF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68B4-3758-452E-A81D-01BC4F858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75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3CD-0668-4ACD-9B2E-DD0639A6B7DF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68B4-3758-452E-A81D-01BC4F858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2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3CD-0668-4ACD-9B2E-DD0639A6B7DF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68B4-3758-452E-A81D-01BC4F858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93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3CD-0668-4ACD-9B2E-DD0639A6B7DF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68B4-3758-452E-A81D-01BC4F858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364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3CD-0668-4ACD-9B2E-DD0639A6B7DF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68B4-3758-452E-A81D-01BC4F858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07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3CD-0668-4ACD-9B2E-DD0639A6B7DF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68B4-3758-452E-A81D-01BC4F858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37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3CD-0668-4ACD-9B2E-DD0639A6B7DF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568B4-3758-452E-A81D-01BC4F858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85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C13CD-0668-4ACD-9B2E-DD0639A6B7DF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E568B4-3758-452E-A81D-01BC4F858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40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8.xml"/><Relationship Id="rId7" Type="http://schemas.openxmlformats.org/officeDocument/2006/relationships/slide" Target="slide1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56B09-1CBD-42CC-BB5C-87658040AE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«Вирусы»</a:t>
            </a:r>
            <a:br>
              <a:rPr lang="ru-RU" dirty="0"/>
            </a:br>
            <a:r>
              <a:rPr lang="ru-RU" dirty="0"/>
              <a:t>«Антивирусы»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D0E021-C331-4FB2-86E4-1C536ACC1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502389"/>
            <a:ext cx="8325555" cy="2045167"/>
          </a:xfrm>
        </p:spPr>
        <p:txBody>
          <a:bodyPr>
            <a:normAutofit/>
          </a:bodyPr>
          <a:lstStyle/>
          <a:p>
            <a:r>
              <a:rPr lang="ru-RU" spc="150" dirty="0"/>
              <a:t>Подготовил курсант </a:t>
            </a:r>
          </a:p>
          <a:p>
            <a:r>
              <a:rPr lang="ru-RU" spc="150" dirty="0"/>
              <a:t>Группы ЭМ-21</a:t>
            </a:r>
          </a:p>
          <a:p>
            <a:r>
              <a:rPr lang="ru-RU" spc="150" dirty="0"/>
              <a:t>Фалько Анна</a:t>
            </a:r>
          </a:p>
          <a:p>
            <a:r>
              <a:rPr lang="ru-RU" spc="150" dirty="0"/>
              <a:t>ОИВТ (филиал)«СГУВТ»</a:t>
            </a:r>
          </a:p>
        </p:txBody>
      </p:sp>
    </p:spTree>
    <p:extLst>
      <p:ext uri="{BB962C8B-B14F-4D97-AF65-F5344CB8AC3E}">
        <p14:creationId xmlns:p14="http://schemas.microsoft.com/office/powerpoint/2010/main" val="1778257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C2729-99A5-41F0-9BD8-216DD4BD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07" y="948255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Способ заражения 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F2553E-928F-46FE-BDDF-0BA683F5C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2807" y="2237691"/>
            <a:ext cx="4185623" cy="576262"/>
          </a:xfrm>
        </p:spPr>
        <p:txBody>
          <a:bodyPr/>
          <a:lstStyle/>
          <a:p>
            <a:pPr algn="ctr"/>
            <a:r>
              <a:rPr lang="ru-RU" dirty="0"/>
              <a:t>Резидентные 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E16EAD0-86F1-4546-B171-F7E32B281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808" y="3044959"/>
            <a:ext cx="4185623" cy="3304117"/>
          </a:xfrm>
        </p:spPr>
        <p:txBody>
          <a:bodyPr>
            <a:normAutofit/>
          </a:bodyPr>
          <a:lstStyle/>
          <a:p>
            <a:r>
              <a:rPr lang="ru-RU" dirty="0"/>
              <a:t>Такой вирус при инфицировании ПК оставляет в оперативной памяти свою резидентную часть, которая потом перехватывает обращение ОС к объектам заражения и поражает их. Резидентные вирусы живут до первой перезагрузки ПК)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2025944-F7D1-43CE-8FBF-1DE0014AD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75668" y="2237691"/>
            <a:ext cx="4185618" cy="576262"/>
          </a:xfrm>
        </p:spPr>
        <p:txBody>
          <a:bodyPr/>
          <a:lstStyle/>
          <a:p>
            <a:pPr algn="ctr"/>
            <a:r>
              <a:rPr lang="ru-RU" dirty="0"/>
              <a:t>Нерезидентные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241E93B-5E12-488C-851B-1AA739D82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5" y="3044958"/>
            <a:ext cx="4185617" cy="3304117"/>
          </a:xfrm>
        </p:spPr>
        <p:txBody>
          <a:bodyPr>
            <a:normAutofit/>
          </a:bodyPr>
          <a:lstStyle/>
          <a:p>
            <a:r>
              <a:rPr lang="ru-RU" dirty="0"/>
              <a:t>Не заражают оперативную память и могут быть активными ограниченное время</a:t>
            </a:r>
          </a:p>
          <a:p>
            <a:endParaRPr lang="ru-RU" dirty="0"/>
          </a:p>
        </p:txBody>
      </p:sp>
      <p:sp>
        <p:nvSpPr>
          <p:cNvPr id="8" name="Управляющая кнопка: &quot;В конец&quot; 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50FE4B7-9FA4-4231-BDA2-4F9FF4BC9F45}"/>
              </a:ext>
            </a:extLst>
          </p:cNvPr>
          <p:cNvSpPr/>
          <p:nvPr/>
        </p:nvSpPr>
        <p:spPr>
          <a:xfrm>
            <a:off x="10826045" y="5505139"/>
            <a:ext cx="1117600" cy="1072445"/>
          </a:xfrm>
          <a:prstGeom prst="actionButtonEnd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21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167257-525E-4944-BC22-9D1C5B5F7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Степень воздействия 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5D68A3-A6F0-4E99-A3AD-8537416B4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3" y="1526317"/>
            <a:ext cx="2394833" cy="576262"/>
          </a:xfrm>
        </p:spPr>
        <p:txBody>
          <a:bodyPr/>
          <a:lstStyle/>
          <a:p>
            <a:pPr algn="ctr"/>
            <a:r>
              <a:rPr lang="ru-RU" dirty="0"/>
              <a:t>Неопасные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70BA58D-3FCE-4907-9E6A-BF9C42BC1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288426"/>
            <a:ext cx="2394830" cy="40360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как правило эти вирусы забивают память компьютера путем своего размножения и могут организовывать мелкие пакости – проигрывать заложенную в них мелодию или показывать картинку;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7C33C6F-A1ED-4665-8099-6C09CABFB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5486" y="1529163"/>
            <a:ext cx="2548515" cy="576262"/>
          </a:xfrm>
        </p:spPr>
        <p:txBody>
          <a:bodyPr/>
          <a:lstStyle/>
          <a:p>
            <a:r>
              <a:rPr lang="ru-RU" dirty="0"/>
              <a:t>Очень опасные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451BF27-A86E-4943-88DC-BE1D932B97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6154" y="2254125"/>
            <a:ext cx="2548515" cy="442889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опасные вирусы могут уничтожить программы, стереть важные данные, убить загрузочные и системные области жесткого диска, который потом можно выбросить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43D542-84AA-4660-A967-3B9C6B49C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064" y="2158075"/>
            <a:ext cx="2395936" cy="579170"/>
          </a:xfrm>
          <a:prstGeom prst="rect">
            <a:avLst/>
          </a:prstGeom>
        </p:spPr>
      </p:pic>
      <p:sp>
        <p:nvSpPr>
          <p:cNvPr id="9" name="Текст 5">
            <a:extLst>
              <a:ext uri="{FF2B5EF4-FFF2-40B4-BE49-F238E27FC236}">
                <a16:creationId xmlns:a16="http://schemas.microsoft.com/office/drawing/2014/main" id="{3ED0251B-26D8-42EB-8568-8908E45E472C}"/>
              </a:ext>
            </a:extLst>
          </p:cNvPr>
          <p:cNvSpPr txBox="1">
            <a:spLocks/>
          </p:cNvSpPr>
          <p:nvPr/>
        </p:nvSpPr>
        <p:spPr>
          <a:xfrm>
            <a:off x="3623773" y="1526317"/>
            <a:ext cx="2548515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Опасные</a:t>
            </a:r>
          </a:p>
        </p:txBody>
      </p:sp>
      <p:sp>
        <p:nvSpPr>
          <p:cNvPr id="10" name="Объект 6">
            <a:extLst>
              <a:ext uri="{FF2B5EF4-FFF2-40B4-BE49-F238E27FC236}">
                <a16:creationId xmlns:a16="http://schemas.microsoft.com/office/drawing/2014/main" id="{843806C2-CD3B-4CBD-AE6B-42E4A50BD33B}"/>
              </a:ext>
            </a:extLst>
          </p:cNvPr>
          <p:cNvSpPr txBox="1">
            <a:spLocks/>
          </p:cNvSpPr>
          <p:nvPr/>
        </p:nvSpPr>
        <p:spPr>
          <a:xfrm>
            <a:off x="3604107" y="2293760"/>
            <a:ext cx="2548515" cy="3144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эти вирусы способны создать некоторые нарушения в функционировании ПК – сбои, перезагрузки, глюки, медленная работа компьютера и т.д.);</a:t>
            </a:r>
          </a:p>
        </p:txBody>
      </p:sp>
      <p:sp>
        <p:nvSpPr>
          <p:cNvPr id="11" name="Управляющая кнопка: &quot;В конец&quot;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869075E-FD06-4A2A-ACC3-512F98914C20}"/>
              </a:ext>
            </a:extLst>
          </p:cNvPr>
          <p:cNvSpPr/>
          <p:nvPr/>
        </p:nvSpPr>
        <p:spPr>
          <a:xfrm>
            <a:off x="10826045" y="5505139"/>
            <a:ext cx="1117600" cy="1072445"/>
          </a:xfrm>
          <a:prstGeom prst="actionButtonEnd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327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7F4CB-071D-4C8D-8FD3-95CE07F8F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Защита от вирусов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8BDF81-761E-4A69-A6DF-CB26C9370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57" y="1405467"/>
            <a:ext cx="8918222" cy="4842933"/>
          </a:xfrm>
        </p:spPr>
        <p:txBody>
          <a:bodyPr/>
          <a:lstStyle/>
          <a:p>
            <a:r>
              <a:rPr lang="ru-RU" dirty="0"/>
              <a:t>установите на свой ПК современную антивирусную программу. </a:t>
            </a:r>
          </a:p>
          <a:p>
            <a:r>
              <a:rPr lang="ru-RU" dirty="0"/>
              <a:t>перед просмотром информации принесенной на флэш-карте (дискете) с другого компьютера проверьте носитель антивирусом;</a:t>
            </a:r>
          </a:p>
          <a:p>
            <a:r>
              <a:rPr lang="ru-RU" dirty="0"/>
              <a:t>после разархивирования архивных файлов сразу проверьте их на вирусы (не все антивирусные программы могут искать вредоносный код в архивах или могут делать это не корректно);</a:t>
            </a:r>
          </a:p>
          <a:p>
            <a:r>
              <a:rPr lang="ru-RU" dirty="0"/>
              <a:t>периодически проверяйте компьютер на вирусы (если активно пользуетесь Интернетом – запускайте раз в неделю, а то и чаще);</a:t>
            </a:r>
          </a:p>
          <a:p>
            <a:r>
              <a:rPr lang="ru-RU" dirty="0"/>
              <a:t>как можно чаще делайте резервные копии важной информации (</a:t>
            </a:r>
            <a:r>
              <a:rPr lang="ru-RU" dirty="0" err="1"/>
              <a:t>backup</a:t>
            </a:r>
            <a:r>
              <a:rPr lang="ru-RU" dirty="0"/>
              <a:t>);</a:t>
            </a:r>
          </a:p>
          <a:p>
            <a:r>
              <a:rPr lang="ru-RU" dirty="0"/>
              <a:t>используйте совместно с антивирусной программой </a:t>
            </a:r>
            <a:r>
              <a:rPr lang="ru-RU" dirty="0" err="1"/>
              <a:t>файервол</a:t>
            </a:r>
            <a:r>
              <a:rPr lang="ru-RU" dirty="0"/>
              <a:t> (</a:t>
            </a:r>
            <a:r>
              <a:rPr lang="ru-RU" dirty="0" err="1"/>
              <a:t>firewall</a:t>
            </a:r>
            <a:r>
              <a:rPr lang="ru-RU" dirty="0"/>
              <a:t>) если компьютер подключен к Интернет;</a:t>
            </a:r>
          </a:p>
          <a:p>
            <a:r>
              <a:rPr lang="ru-RU" dirty="0"/>
              <a:t>настройте браузер (программа просмотра Интернет страниц – IE, </a:t>
            </a:r>
            <a:r>
              <a:rPr lang="ru-RU" dirty="0" err="1"/>
              <a:t>Opera</a:t>
            </a:r>
            <a:r>
              <a:rPr lang="ru-RU" dirty="0"/>
              <a:t> и т.д.) для запрета запуска активного содержимого </a:t>
            </a:r>
            <a:r>
              <a:rPr lang="ru-RU" dirty="0" err="1"/>
              <a:t>html</a:t>
            </a:r>
            <a:r>
              <a:rPr lang="ru-RU" dirty="0"/>
              <a:t>-страниц.</a:t>
            </a:r>
          </a:p>
          <a:p>
            <a:endParaRPr lang="ru-RU" dirty="0"/>
          </a:p>
        </p:txBody>
      </p:sp>
      <p:sp>
        <p:nvSpPr>
          <p:cNvPr id="4" name="Управляющая кнопка: &quot;В конец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25962DC-2370-4501-B64E-3BFF747972B5}"/>
              </a:ext>
            </a:extLst>
          </p:cNvPr>
          <p:cNvSpPr/>
          <p:nvPr/>
        </p:nvSpPr>
        <p:spPr>
          <a:xfrm>
            <a:off x="10826045" y="5505139"/>
            <a:ext cx="1117600" cy="1072445"/>
          </a:xfrm>
          <a:prstGeom prst="actionButtonEnd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218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2BCAB-3C13-4339-AA46-AC8F86C0D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44" y="1538111"/>
            <a:ext cx="8596668" cy="1320800"/>
          </a:xfrm>
        </p:spPr>
        <p:txBody>
          <a:bodyPr/>
          <a:lstStyle/>
          <a:p>
            <a:r>
              <a:rPr lang="ru-RU" dirty="0"/>
              <a:t>Спасибо за внимание!!!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18AEDD-5D49-4BC6-899E-A0406751E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810" y="2576688"/>
            <a:ext cx="4954380" cy="3433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1793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18369-93AC-4005-81C8-6F111C0A9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978" y="34814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«Вирусы»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2F8CAE-4AB6-47CA-B79A-E252E7E1E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8949"/>
            <a:ext cx="8596668" cy="4372413"/>
          </a:xfrm>
        </p:spPr>
        <p:txBody>
          <a:bodyPr>
            <a:normAutofit/>
          </a:bodyPr>
          <a:lstStyle/>
          <a:p>
            <a:r>
              <a:rPr lang="ru-RU" sz="4400" dirty="0">
                <a:hlinkClick r:id="rId2" action="ppaction://hlinksldjump"/>
              </a:rPr>
              <a:t>Происхождение</a:t>
            </a:r>
            <a:r>
              <a:rPr lang="ru-RU" sz="4400" dirty="0"/>
              <a:t> </a:t>
            </a:r>
          </a:p>
          <a:p>
            <a:r>
              <a:rPr lang="ru-RU" sz="4400" dirty="0">
                <a:hlinkClick r:id="rId3" action="ppaction://hlinksldjump"/>
              </a:rPr>
              <a:t>Компьютерный вирус</a:t>
            </a:r>
            <a:endParaRPr lang="ru-RU" sz="4400" dirty="0"/>
          </a:p>
          <a:p>
            <a:r>
              <a:rPr lang="ru-RU" sz="4400" dirty="0">
                <a:hlinkClick r:id="rId4" action="ppaction://hlinksldjump"/>
              </a:rPr>
              <a:t>Признаки заражения </a:t>
            </a:r>
            <a:endParaRPr lang="ru-RU" sz="4400" dirty="0"/>
          </a:p>
        </p:txBody>
      </p:sp>
      <p:sp>
        <p:nvSpPr>
          <p:cNvPr id="4" name="Управляющая кнопка: возврат 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69CC872-FC42-4A67-9B84-62B3B8F17326}"/>
              </a:ext>
            </a:extLst>
          </p:cNvPr>
          <p:cNvSpPr/>
          <p:nvPr/>
        </p:nvSpPr>
        <p:spPr>
          <a:xfrm>
            <a:off x="10611556" y="5531556"/>
            <a:ext cx="1343377" cy="11176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63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99F3F-A947-43F3-A56A-794A9F9B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7817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Происхождение Вирусов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3F9EA7-7920-4FF6-9C2B-3FFAA86CC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78" y="1907822"/>
            <a:ext cx="5317066" cy="4572000"/>
          </a:xfrm>
        </p:spPr>
        <p:txBody>
          <a:bodyPr>
            <a:normAutofit/>
          </a:bodyPr>
          <a:lstStyle/>
          <a:p>
            <a:r>
              <a:rPr lang="ru-RU" dirty="0"/>
              <a:t>Первая эпидемия была вызвана вирусом </a:t>
            </a:r>
            <a:r>
              <a:rPr lang="ru-RU" b="1" dirty="0" err="1"/>
              <a:t>Brain</a:t>
            </a:r>
            <a:r>
              <a:rPr lang="ru-RU" dirty="0"/>
              <a:t> (от англ. «мозг») (также известен как Пакистанский вирус), который был разработан братьями </a:t>
            </a:r>
            <a:r>
              <a:rPr lang="ru-RU" dirty="0" err="1"/>
              <a:t>Амджатом</a:t>
            </a:r>
            <a:r>
              <a:rPr lang="ru-RU" dirty="0"/>
              <a:t> и </a:t>
            </a:r>
            <a:r>
              <a:rPr lang="ru-RU" dirty="0" err="1"/>
              <a:t>Базитом</a:t>
            </a:r>
            <a:r>
              <a:rPr lang="ru-RU" dirty="0"/>
              <a:t> </a:t>
            </a:r>
            <a:r>
              <a:rPr lang="ru-RU" dirty="0" err="1"/>
              <a:t>Алви</a:t>
            </a:r>
            <a:r>
              <a:rPr lang="ru-RU" dirty="0"/>
              <a:t> в 1986 г. и был обнаружен летом 1987г. </a:t>
            </a:r>
          </a:p>
          <a:p>
            <a:r>
              <a:rPr lang="ru-RU" dirty="0"/>
              <a:t>Вирус заразил только в США более 18 тысяч компьютеров. </a:t>
            </a:r>
          </a:p>
          <a:p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b="1" dirty="0" err="1"/>
              <a:t>Brain</a:t>
            </a:r>
            <a:r>
              <a:rPr lang="ru-RU" dirty="0"/>
              <a:t> вышел за границы Пакистана и заразил сотни компьютеров по всему миру.</a:t>
            </a:r>
          </a:p>
        </p:txBody>
      </p:sp>
      <p:sp>
        <p:nvSpPr>
          <p:cNvPr id="4" name="Управляющая кнопка: &quot;В конец&quot;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4748678-CB95-44C0-AEFE-AF2AA6B994EC}"/>
              </a:ext>
            </a:extLst>
          </p:cNvPr>
          <p:cNvSpPr/>
          <p:nvPr/>
        </p:nvSpPr>
        <p:spPr>
          <a:xfrm>
            <a:off x="10859911" y="5554133"/>
            <a:ext cx="1117600" cy="1072445"/>
          </a:xfrm>
          <a:prstGeom prst="actionButtonEnd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6ACF1F-3681-4D55-A396-E9D3E8AED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55" b="90273" l="5182" r="980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999" y="1543755"/>
            <a:ext cx="3705577" cy="37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31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6C21D-7584-43B8-9FCC-5A88D0E0A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Компьютерный вирус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2492E9-6E91-4262-A31A-170DC3EAC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622" y="2768328"/>
            <a:ext cx="4707465" cy="2822222"/>
          </a:xfrm>
        </p:spPr>
        <p:txBody>
          <a:bodyPr/>
          <a:lstStyle/>
          <a:p>
            <a:r>
              <a:rPr lang="ru-RU" sz="2000" dirty="0"/>
              <a:t>Компьютерный вирус – специально созданная небольшая программа, способная к саморазмножению, засорению компьютера и выполнению других нежелательных действий</a:t>
            </a:r>
          </a:p>
          <a:p>
            <a:endParaRPr lang="ru-RU" dirty="0"/>
          </a:p>
        </p:txBody>
      </p:sp>
      <p:pic>
        <p:nvPicPr>
          <p:cNvPr id="4" name="Рисунок 3">
            <a:hlinkClick r:id="rId2" action="ppaction://hlinksldjump"/>
            <a:extLst>
              <a:ext uri="{FF2B5EF4-FFF2-40B4-BE49-F238E27FC236}">
                <a16:creationId xmlns:a16="http://schemas.microsoft.com/office/drawing/2014/main" id="{15A2FDE1-0C4F-4CFF-B8AD-AF67C4E03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4453" y="5590550"/>
            <a:ext cx="1121761" cy="10729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036578-3A45-4D7E-A442-AF4128FB8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037" y="2154617"/>
            <a:ext cx="3313289" cy="332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49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DAF4A-B616-489F-AF1A-E822A966D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Признаки заражения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A9718B-7F84-439B-A2CE-D99DA74AD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78" y="1930400"/>
            <a:ext cx="6920089" cy="4470400"/>
          </a:xfrm>
        </p:spPr>
        <p:txBody>
          <a:bodyPr>
            <a:normAutofit/>
          </a:bodyPr>
          <a:lstStyle/>
          <a:p>
            <a:r>
              <a:rPr lang="ru-RU" dirty="0"/>
              <a:t>компьютер перестает загружаться с жесткого диска</a:t>
            </a:r>
          </a:p>
          <a:p>
            <a:r>
              <a:rPr lang="ru-RU" dirty="0"/>
              <a:t>Общее замедление работы компьютера и уменьшение</a:t>
            </a:r>
          </a:p>
          <a:p>
            <a:pPr marL="0" indent="0">
              <a:buNone/>
            </a:pPr>
            <a:r>
              <a:rPr lang="ru-RU" dirty="0"/>
              <a:t> размера свободной оперативной памяти;</a:t>
            </a:r>
          </a:p>
          <a:p>
            <a:r>
              <a:rPr lang="ru-RU" dirty="0"/>
              <a:t>на экран выводятся посторонние символы и сообщения, появляются различные звуки и видеоэффекты;</a:t>
            </a:r>
          </a:p>
          <a:p>
            <a:r>
              <a:rPr lang="ru-RU" dirty="0"/>
              <a:t>размер некоторых исполняемых файлов и время их создания изменяются;</a:t>
            </a:r>
          </a:p>
          <a:p>
            <a:r>
              <a:rPr lang="ru-RU" dirty="0"/>
              <a:t>некоторые программы перестают работать или появляются различные ошибки в программах;</a:t>
            </a:r>
          </a:p>
          <a:p>
            <a:endParaRPr lang="ru-RU" dirty="0"/>
          </a:p>
        </p:txBody>
      </p:sp>
      <p:sp>
        <p:nvSpPr>
          <p:cNvPr id="4" name="Управляющая кнопка: &quot;В конец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128FD7B-4A39-4601-BD01-D2C0AD035270}"/>
              </a:ext>
            </a:extLst>
          </p:cNvPr>
          <p:cNvSpPr/>
          <p:nvPr/>
        </p:nvSpPr>
        <p:spPr>
          <a:xfrm>
            <a:off x="10826045" y="5505139"/>
            <a:ext cx="1117600" cy="1072445"/>
          </a:xfrm>
          <a:prstGeom prst="actionButtonEnd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57FC88-0D3A-4496-8692-0A9C96794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467" y="2486834"/>
            <a:ext cx="2465052" cy="188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24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BC16FA-DFFE-4709-B41D-F824873FF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«Антивирусы»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569BFC-BC13-4DE8-927F-69FE0B990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hlinkClick r:id="rId2" action="ppaction://hlinksldjump"/>
              </a:rPr>
              <a:t>Антивирус – это …</a:t>
            </a:r>
            <a:endParaRPr lang="ru-RU" sz="2800" dirty="0"/>
          </a:p>
          <a:p>
            <a:r>
              <a:rPr lang="ru-RU" sz="2800" dirty="0">
                <a:hlinkClick r:id="rId3" action="ppaction://hlinksldjump"/>
              </a:rPr>
              <a:t>Признаки появления</a:t>
            </a:r>
            <a:endParaRPr lang="ru-RU" sz="2800" dirty="0"/>
          </a:p>
          <a:p>
            <a:r>
              <a:rPr lang="ru-RU" sz="2800" dirty="0">
                <a:hlinkClick r:id="rId4" action="ppaction://hlinksldjump"/>
              </a:rPr>
              <a:t>Пути проникновения </a:t>
            </a:r>
            <a:endParaRPr lang="ru-RU" sz="2800" dirty="0"/>
          </a:p>
          <a:p>
            <a:r>
              <a:rPr lang="ru-RU" sz="2800" dirty="0">
                <a:hlinkClick r:id="rId5" action="ppaction://hlinksldjump"/>
              </a:rPr>
              <a:t>Способ заражения </a:t>
            </a:r>
            <a:endParaRPr lang="ru-RU" sz="2800" dirty="0"/>
          </a:p>
          <a:p>
            <a:r>
              <a:rPr lang="ru-RU" sz="2800" dirty="0">
                <a:hlinkClick r:id="rId6" action="ppaction://hlinksldjump"/>
              </a:rPr>
              <a:t>Степень воздействия </a:t>
            </a:r>
            <a:endParaRPr lang="ru-RU" sz="2800" dirty="0"/>
          </a:p>
          <a:p>
            <a:r>
              <a:rPr lang="ru-RU" sz="2800" dirty="0">
                <a:hlinkClick r:id="rId7" action="ppaction://hlinksldjump"/>
              </a:rPr>
              <a:t>Защита от вирусов</a:t>
            </a:r>
            <a:endParaRPr lang="ru-RU" sz="28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Управляющая кнопка: возврат 3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453663AA-1B2A-470D-91B5-0BC643F91768}"/>
              </a:ext>
            </a:extLst>
          </p:cNvPr>
          <p:cNvSpPr/>
          <p:nvPr/>
        </p:nvSpPr>
        <p:spPr>
          <a:xfrm>
            <a:off x="10611556" y="5531556"/>
            <a:ext cx="1343377" cy="11176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313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744E8-7238-4191-9E4C-81A048B43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Антивирус – это 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E2F460-23DE-4589-A2D1-F384CF720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5601"/>
            <a:ext cx="10476088" cy="2719272"/>
          </a:xfrm>
        </p:spPr>
        <p:txBody>
          <a:bodyPr>
            <a:normAutofit/>
          </a:bodyPr>
          <a:lstStyle/>
          <a:p>
            <a:r>
              <a:rPr lang="ru-RU" dirty="0"/>
              <a:t>Антивирус — программное средство, предназначенное для борьбы с вирусами;</a:t>
            </a:r>
          </a:p>
          <a:p>
            <a:r>
              <a:rPr lang="ru-RU" dirty="0"/>
              <a:t>Основными задачами антивируса является: </a:t>
            </a:r>
            <a:br>
              <a:rPr lang="ru-RU" dirty="0"/>
            </a:br>
            <a:r>
              <a:rPr lang="ru-RU" dirty="0"/>
              <a:t>1)Препятствование проникновению вирусов в компьютерную систему; </a:t>
            </a:r>
            <a:br>
              <a:rPr lang="ru-RU" dirty="0"/>
            </a:br>
            <a:r>
              <a:rPr lang="ru-RU" dirty="0"/>
              <a:t>2)Обнаружение наличия вирусов в компьютерной системе </a:t>
            </a:r>
            <a:br>
              <a:rPr lang="ru-RU" dirty="0"/>
            </a:br>
            <a:r>
              <a:rPr lang="ru-RU" dirty="0"/>
              <a:t>3)Устранение вирусов из компьютерной системы без нанесения повреждений другим объектам системы </a:t>
            </a:r>
            <a:br>
              <a:rPr lang="ru-RU" dirty="0"/>
            </a:br>
            <a:r>
              <a:rPr lang="ru-RU" dirty="0"/>
              <a:t>4)Минимизация ущерба от действий вирусов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A4490A-3C60-457D-983D-784E66233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532" y="3799398"/>
            <a:ext cx="6186311" cy="2866002"/>
          </a:xfrm>
          <a:prstGeom prst="rect">
            <a:avLst/>
          </a:prstGeom>
        </p:spPr>
      </p:pic>
      <p:sp>
        <p:nvSpPr>
          <p:cNvPr id="6" name="Управляющая кнопка: &quot;В конец&quot;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A2EB220-0DB8-408B-AD32-5D2547DAFED5}"/>
              </a:ext>
            </a:extLst>
          </p:cNvPr>
          <p:cNvSpPr/>
          <p:nvPr/>
        </p:nvSpPr>
        <p:spPr>
          <a:xfrm>
            <a:off x="10826045" y="5505139"/>
            <a:ext cx="1117600" cy="1072445"/>
          </a:xfrm>
          <a:prstGeom prst="actionButtonEnd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866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3D14A-DBA6-4259-8B60-3070E24D4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Признаки появления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803EF9-0E92-4EA6-9DAE-3D70FA422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99" y="1682044"/>
            <a:ext cx="9155289" cy="5175955"/>
          </a:xfrm>
        </p:spPr>
        <p:txBody>
          <a:bodyPr>
            <a:normAutofit/>
          </a:bodyPr>
          <a:lstStyle/>
          <a:p>
            <a:r>
              <a:rPr lang="ru-RU" dirty="0"/>
              <a:t>Прекращение работы или неправильная работа ранее успешно функционировавших программ</a:t>
            </a:r>
          </a:p>
          <a:p>
            <a:r>
              <a:rPr lang="ru-RU" dirty="0"/>
              <a:t>Медленная работа компьютера</a:t>
            </a:r>
          </a:p>
          <a:p>
            <a:r>
              <a:rPr lang="ru-RU" dirty="0"/>
              <a:t>Невозможность загрузки операционной системы</a:t>
            </a:r>
          </a:p>
          <a:p>
            <a:r>
              <a:rPr lang="ru-RU" dirty="0"/>
              <a:t>Исчезновение файлов и каталогов или искажение их содержимого</a:t>
            </a:r>
          </a:p>
          <a:p>
            <a:r>
              <a:rPr lang="ru-RU" dirty="0"/>
              <a:t>Изменение даты и времени модификации файлов</a:t>
            </a:r>
          </a:p>
          <a:p>
            <a:r>
              <a:rPr lang="ru-RU" dirty="0"/>
              <a:t>Изменение размеров файлов</a:t>
            </a:r>
          </a:p>
          <a:p>
            <a:r>
              <a:rPr lang="ru-RU" dirty="0"/>
              <a:t>Частые зависания и сбои в работе компьютера</a:t>
            </a:r>
          </a:p>
          <a:p>
            <a:r>
              <a:rPr lang="ru-RU" dirty="0"/>
              <a:t>Неожиданное значительное увеличение количества файлов на диске</a:t>
            </a:r>
          </a:p>
          <a:p>
            <a:r>
              <a:rPr lang="ru-RU" dirty="0"/>
              <a:t>Существенное уменьшение размера свободной оперативной памяти</a:t>
            </a:r>
          </a:p>
          <a:p>
            <a:r>
              <a:rPr lang="ru-RU" dirty="0"/>
              <a:t>Вывод на экран непредусмотренных сообщений или изображений</a:t>
            </a:r>
          </a:p>
          <a:p>
            <a:r>
              <a:rPr lang="ru-RU" dirty="0"/>
              <a:t>Подача непредусмотренных звуковых сигналов</a:t>
            </a:r>
          </a:p>
        </p:txBody>
      </p:sp>
      <p:sp>
        <p:nvSpPr>
          <p:cNvPr id="4" name="Управляющая кнопка: &quot;В конец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DAA123E-9FDB-48C8-AAF6-1480D27450FC}"/>
              </a:ext>
            </a:extLst>
          </p:cNvPr>
          <p:cNvSpPr/>
          <p:nvPr/>
        </p:nvSpPr>
        <p:spPr>
          <a:xfrm>
            <a:off x="10826045" y="5505139"/>
            <a:ext cx="1117600" cy="1072445"/>
          </a:xfrm>
          <a:prstGeom prst="actionButtonEnd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072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614F9-8883-40D2-987F-2E4DBF592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Пути проникновения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36BCAF-9854-44EB-8A86-F4BA85531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2223" y="2359379"/>
            <a:ext cx="5870222" cy="4498622"/>
          </a:xfrm>
        </p:spPr>
        <p:txBody>
          <a:bodyPr/>
          <a:lstStyle/>
          <a:p>
            <a:r>
              <a:rPr lang="ru-RU" dirty="0"/>
              <a:t>Глобальная сеть Интернет</a:t>
            </a:r>
          </a:p>
          <a:p>
            <a:r>
              <a:rPr lang="ru-RU" dirty="0"/>
              <a:t>Локальная сеть</a:t>
            </a:r>
          </a:p>
          <a:p>
            <a:r>
              <a:rPr lang="ru-RU" dirty="0"/>
              <a:t>Электронная почта</a:t>
            </a:r>
          </a:p>
          <a:p>
            <a:r>
              <a:rPr lang="ru-RU" dirty="0"/>
              <a:t>Ремонтные службы</a:t>
            </a:r>
          </a:p>
          <a:p>
            <a:r>
              <a:rPr lang="ru-RU" dirty="0"/>
              <a:t>Пиратское программное обеспечение</a:t>
            </a:r>
          </a:p>
          <a:p>
            <a:r>
              <a:rPr lang="ru-RU" dirty="0"/>
              <a:t>Съемные накопители</a:t>
            </a:r>
          </a:p>
          <a:p>
            <a:r>
              <a:rPr lang="ru-RU" dirty="0"/>
              <a:t>Компьютеры «Общего  назначения»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FB8B91-C2C3-4A82-ACDC-7474850BC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1" y="2190045"/>
            <a:ext cx="4751916" cy="3563937"/>
          </a:xfrm>
          <a:prstGeom prst="rect">
            <a:avLst/>
          </a:prstGeom>
        </p:spPr>
      </p:pic>
      <p:sp>
        <p:nvSpPr>
          <p:cNvPr id="5" name="Управляющая кнопка: &quot;В конец&quot;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90A231A-877A-4F61-A827-20812828BE22}"/>
              </a:ext>
            </a:extLst>
          </p:cNvPr>
          <p:cNvSpPr/>
          <p:nvPr/>
        </p:nvSpPr>
        <p:spPr>
          <a:xfrm>
            <a:off x="10826045" y="5505139"/>
            <a:ext cx="1117600" cy="1072445"/>
          </a:xfrm>
          <a:prstGeom prst="actionButtonEnd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4579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</TotalTime>
  <Words>540</Words>
  <Application>Microsoft Office PowerPoint</Application>
  <PresentationFormat>Широкоэкранный</PresentationFormat>
  <Paragraphs>73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Аспект</vt:lpstr>
      <vt:lpstr>«Вирусы» «Антивирусы»</vt:lpstr>
      <vt:lpstr>«Вирусы»</vt:lpstr>
      <vt:lpstr>Происхождение Вирусов</vt:lpstr>
      <vt:lpstr>Компьютерный вирус </vt:lpstr>
      <vt:lpstr>Признаки заражения  </vt:lpstr>
      <vt:lpstr>«Антивирусы»</vt:lpstr>
      <vt:lpstr>Антивирус – это …</vt:lpstr>
      <vt:lpstr>Признаки появления </vt:lpstr>
      <vt:lpstr>Пути проникновения  </vt:lpstr>
      <vt:lpstr>Способ заражения  </vt:lpstr>
      <vt:lpstr>Степень воздействия  </vt:lpstr>
      <vt:lpstr>Защита от вирусов </vt:lpstr>
      <vt:lpstr>Спасибо за внимание!!!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«Вирусы» «Антивирусы»</dc:title>
  <dc:creator>user1</dc:creator>
  <cp:lastModifiedBy>user1</cp:lastModifiedBy>
  <cp:revision>12</cp:revision>
  <dcterms:created xsi:type="dcterms:W3CDTF">2018-12-13T16:01:57Z</dcterms:created>
  <dcterms:modified xsi:type="dcterms:W3CDTF">2018-12-14T18:52:59Z</dcterms:modified>
</cp:coreProperties>
</file>