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22"/>
  </p:notesMasterIdLst>
  <p:sldIdLst>
    <p:sldId id="256" r:id="rId2"/>
    <p:sldId id="257" r:id="rId3"/>
    <p:sldId id="279" r:id="rId4"/>
    <p:sldId id="268" r:id="rId5"/>
    <p:sldId id="284" r:id="rId6"/>
    <p:sldId id="309" r:id="rId7"/>
    <p:sldId id="288" r:id="rId8"/>
    <p:sldId id="291" r:id="rId9"/>
    <p:sldId id="303" r:id="rId10"/>
    <p:sldId id="310" r:id="rId11"/>
    <p:sldId id="302" r:id="rId12"/>
    <p:sldId id="304" r:id="rId13"/>
    <p:sldId id="274" r:id="rId14"/>
    <p:sldId id="305" r:id="rId15"/>
    <p:sldId id="306" r:id="rId16"/>
    <p:sldId id="307" r:id="rId17"/>
    <p:sldId id="312" r:id="rId18"/>
    <p:sldId id="316" r:id="rId19"/>
    <p:sldId id="314" r:id="rId20"/>
    <p:sldId id="31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60"/>
  </p:normalViewPr>
  <p:slideViewPr>
    <p:cSldViewPr>
      <p:cViewPr>
        <p:scale>
          <a:sx n="60" d="100"/>
          <a:sy n="60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81139-8201-4892-BEDF-0FCEAE4673CA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EAAE5-FFF3-4430-BFD2-135B2E484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EAAE5-FFF3-4430-BFD2-135B2E484D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7B7E9-104F-4D6A-B7AD-3B1141378B9F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ED2E4-B93E-4765-9BE1-177D849E5365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166100-C95C-4120-AD10-679C735D74E1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44E4B-F843-4AE1-891A-F4FFD6E9A75A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610B3-88AA-4A9A-B787-92D667F825B7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DEA18-FE0D-4684-AAE5-C6CE239AD2B7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69A99-294C-40F3-8586-052DC750B955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5EB44E-45BD-4EA8-8B0B-82100E18C2C9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9F9336-946F-452C-8677-9010840B3CD9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79612-9B87-4266-8844-01E2C514B591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C936B-2AFD-4BA3-AE94-2DEDDAD7A911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633521-554B-46F2-8C85-126656940EBB}" type="datetime1">
              <a:rPr lang="ru-RU" smtClean="0"/>
              <a:pPr/>
              <a:t>20.12.2018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87BE83-89CB-490C-8C2E-381A12EFB9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B%D1%83%D0%B6%D0%B5%D0%B1%D0%BD%D0%B0%D1%8F:%D0%98%D1%81%D1%82%D0%BE%D1%87%D0%BD%D0%B8%D0%BA%D0%B8_%D0%BA%D0%BD%D0%B8%D0%B3/5886260427" TargetMode="External"/><Relationship Id="rId2" Type="http://schemas.openxmlformats.org/officeDocument/2006/relationships/hyperlink" Target="https://ru.wikipedia.org/wiki/%D0%9B%D0%B8%D0%BF%D0%B5%D1%86%D0%BA%D0%B8%D0%B9_%D0%B3%D0%BE%D1%81%D1%83%D0%B4%D0%B0%D1%80%D1%81%D1%82%D0%B2%D0%B5%D0%BD%D0%BD%D1%8B%D0%B9_%D0%BF%D0%B5%D0%B4%D0%B0%D0%B3%D0%BE%D0%B3%D0%B8%D1%87%D0%B5%D1%81%D0%BA%D0%B8%D0%B9_%D1%83%D0%BD%D0%B8%D0%B2%D0%B5%D1%80%D1%81%D0%B8%D1%82%D0%B5%D1%8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B%D1%83%D0%B6%D0%B5%D0%B1%D0%BD%D0%B0%D1%8F:%D0%98%D1%81%D1%82%D0%BE%D1%87%D0%BD%D0%B8%D0%BA%D0%B8_%D0%BA%D0%BD%D0%B8%D0%B3/9785906680129" TargetMode="External"/><Relationship Id="rId2" Type="http://schemas.openxmlformats.org/officeDocument/2006/relationships/hyperlink" Target="http://lounb.ru/lipparks/oopt/dobrovskij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images/search?rpt=simage&amp;noreask" TargetMode="External"/><Relationship Id="rId5" Type="http://schemas.openxmlformats.org/officeDocument/2006/relationships/hyperlink" Target="http://gribnikoff.ru/vidygribov/uslovnosedobnye/kladoniya-zvezdchataya/" TargetMode="External"/><Relationship Id="rId4" Type="http://schemas.openxmlformats.org/officeDocument/2006/relationships/hyperlink" Target="https://ru.wikipedia.org/wiki/%D0%A1%D0%BB%D1%83%D0%B6%D0%B5%D0%B1%D0%BD%D0%B0%D1%8F:%D0%98%D1%81%D1%82%D0%BE%D1%87%D0%BD%D0%B8%D0%BA%D0%B8_%D0%BA%D0%BD%D0%B8%D0%B3/978590668011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9906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книга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Липецкой области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505201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 ученик 2 В класса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Шевцов 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Егор Константинович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учитель начальных классов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п. Солидарность-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«ООШ с. Большие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Извалы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Елецкого района Липецкой области</a:t>
            </a:r>
          </a:p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Борисовна</a:t>
            </a: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г.</a:t>
            </a: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1295400"/>
            <a:ext cx="4038600" cy="4419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Высота лишайника от 3 до 5 сантиметров, окраска изменяется от белой до светло-желтой.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обладает лекарственными свойствами. Вредит  лишайнику вырубка леса, выпас скота, загрязнение воздуха. Растёт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заказнике Липецкой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2286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28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Кладония звездчатая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ladoniya-zvezdchataya-Cladonia-stellaris-004.jpg"/>
          <p:cNvPicPr>
            <a:picLocks noChangeAspect="1"/>
          </p:cNvPicPr>
          <p:nvPr/>
        </p:nvPicPr>
        <p:blipFill>
          <a:blip r:embed="rId2"/>
          <a:srcRect r="35714"/>
          <a:stretch>
            <a:fillRect/>
          </a:stretch>
        </p:blipFill>
        <p:spPr>
          <a:xfrm>
            <a:off x="990600" y="1144160"/>
            <a:ext cx="3733800" cy="495946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800600" y="61061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914400"/>
            <a:ext cx="3581400" cy="5181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Выхухоль существует на Земле почти 40 миллионов лет. Это коротконогая крыса в превосходном тёмно- сером меховом жилете, на конце головы – длинный подвижный хоботок.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Селится она по берегам реки Воронеж и её притокам.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2286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28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Выхухоль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85833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1066800" y="1219200"/>
            <a:ext cx="4038600" cy="483384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029200" y="6172200"/>
            <a:ext cx="530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400" y="1371600"/>
            <a:ext cx="3733800" cy="45720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Крупная птица с тонкой шеей и широкими длинными крыльями. Она поражает нас своей красотой. Лебедей необходимо защищать от браконьеров. В Липецкой области обитает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Добровском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Липецком,</a:t>
            </a:r>
          </a:p>
          <a:p>
            <a:pPr algn="just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Добринском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Грязинском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Усманском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районах.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2286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28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Лебедь-шипун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97904a2586be1a8bab79b18f362d807.jpg"/>
          <p:cNvPicPr>
            <a:picLocks noChangeAspect="1"/>
          </p:cNvPicPr>
          <p:nvPr/>
        </p:nvPicPr>
        <p:blipFill>
          <a:blip r:embed="rId2"/>
          <a:srcRect l="28275" r="38451" b="8470"/>
          <a:stretch>
            <a:fillRect/>
          </a:stretch>
        </p:blipFill>
        <p:spPr>
          <a:xfrm>
            <a:off x="1143000" y="994317"/>
            <a:ext cx="3810000" cy="510168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029200" y="6096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1066800"/>
            <a:ext cx="4038600" cy="46482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 удивительное существо, в полной мере соответствует собственному названию. Голову жука украшает пара крупных щупалец, которые отдаленно напоминают рога. Насекомое имеет  плоскую голову, брюшко и плотную грудную часть. Питается жук соком растений. Встречается в дубравах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Грязинского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Жук- олень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Stock-4446102_insect-stag-beetle_s3x4.jpg.rend.hgtvcom.1280.17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3371192" cy="5181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790261" y="6096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1371600"/>
            <a:ext cx="3886200" cy="4953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Болотная черепаха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55b5737ab517e976c3eda8957fda56ebc86dae1.png"/>
          <p:cNvPicPr>
            <a:picLocks noChangeAspect="1"/>
          </p:cNvPicPr>
          <p:nvPr/>
        </p:nvPicPr>
        <p:blipFill>
          <a:blip r:embed="rId2"/>
          <a:srcRect l="21320" r="21827"/>
          <a:stretch>
            <a:fillRect/>
          </a:stretch>
        </p:blipFill>
        <p:spPr>
          <a:xfrm>
            <a:off x="1066800" y="1066800"/>
            <a:ext cx="3607246" cy="50387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76800" y="1066800"/>
            <a:ext cx="388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Пресноводная черепаха, длина её панциря достигает 20 сантиметров, окраска панциря: сверху буро- коричневого цвета в жёлтых чёрточках, снизу желтоватая или тёмно- бурая. Голова и хвост длинные и очень подвижные. Питается растительной и животной пищей, обитает в южных районах области.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0261" y="6096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9200" y="1219200"/>
            <a:ext cx="3886200" cy="49530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Стерлядь-  представитель древнего семейства осетровых.  Обычные размеры рыбы 30-70 сантиметров, вес от 2 до  5 килограммов. Вредит стерляди загрязнение рек и браконьерство, встречается  рыба только в Дону ( от устья Сосны и ниже).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Стерлядь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8_7_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3886200" cy="5257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866461" y="61823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1066800"/>
            <a:ext cx="4038600" cy="54102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Средних размеров земноводное: длина тела 70-85 мм. Сверху окраска бурая с тёмными или светлыми пятнами. Кормится насекомыми, паукообразными, червями и моллюсками.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Встречается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Данковском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Добровском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Воловском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Елецком,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Краснинском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Тербунском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районах.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Травяная лягушка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ir-ljagushka.jpg"/>
          <p:cNvPicPr>
            <a:picLocks noChangeAspect="1"/>
          </p:cNvPicPr>
          <p:nvPr/>
        </p:nvPicPr>
        <p:blipFill>
          <a:blip r:embed="rId2"/>
          <a:srcRect l="10000" r="28333"/>
          <a:stretch>
            <a:fillRect/>
          </a:stretch>
        </p:blipFill>
        <p:spPr>
          <a:xfrm>
            <a:off x="1143000" y="990600"/>
            <a:ext cx="3615267" cy="5257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866461" y="6096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1371600"/>
            <a:ext cx="3886200" cy="4953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карта Липецкой области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3-001-.jpg"/>
          <p:cNvPicPr>
            <a:picLocks noChangeAspect="1"/>
          </p:cNvPicPr>
          <p:nvPr/>
        </p:nvPicPr>
        <p:blipFill>
          <a:blip r:embed="rId2"/>
          <a:srcRect l="9550" t="3560" r="7364" b="42529"/>
          <a:stretch>
            <a:fillRect/>
          </a:stretch>
        </p:blipFill>
        <p:spPr>
          <a:xfrm>
            <a:off x="1828800" y="685800"/>
            <a:ext cx="6674224" cy="6096000"/>
          </a:xfrm>
          <a:prstGeom prst="rect">
            <a:avLst/>
          </a:prstGeom>
        </p:spPr>
      </p:pic>
      <p:pic>
        <p:nvPicPr>
          <p:cNvPr id="8" name="Рисунок 7" descr="C:\Documents and Settings\UserXP\Рабочий стол\Kladoniya-zvezdchataya-Cladonia-stellaris-004.jpg"/>
          <p:cNvPicPr/>
          <p:nvPr/>
        </p:nvPicPr>
        <p:blipFill>
          <a:blip r:embed="rId3" cstate="print"/>
          <a:srcRect r="35740"/>
          <a:stretch>
            <a:fillRect/>
          </a:stretch>
        </p:blipFill>
        <p:spPr bwMode="auto">
          <a:xfrm>
            <a:off x="5943600" y="2286000"/>
            <a:ext cx="43243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oricvit-2-600x600.jpeg"/>
          <p:cNvPicPr>
            <a:picLocks noChangeAspect="1"/>
          </p:cNvPicPr>
          <p:nvPr/>
        </p:nvPicPr>
        <p:blipFill>
          <a:blip r:embed="rId4" cstate="print"/>
          <a:srcRect l="17241" r="17241"/>
          <a:stretch>
            <a:fillRect/>
          </a:stretch>
        </p:blipFill>
        <p:spPr>
          <a:xfrm>
            <a:off x="2514600" y="5105400"/>
            <a:ext cx="457200" cy="842210"/>
          </a:xfrm>
          <a:prstGeom prst="rect">
            <a:avLst/>
          </a:prstGeom>
        </p:spPr>
      </p:pic>
      <p:pic>
        <p:nvPicPr>
          <p:cNvPr id="10" name="Рисунок 9" descr="4de854a0952aaed1cc5e05d293d274fb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6200" y="3886200"/>
            <a:ext cx="457200" cy="685800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3422" y="1828800"/>
            <a:ext cx="513068" cy="685800"/>
          </a:xfrm>
          <a:prstGeom prst="rect">
            <a:avLst/>
          </a:prstGeom>
        </p:spPr>
      </p:pic>
      <p:pic>
        <p:nvPicPr>
          <p:cNvPr id="12" name="Рисунок 11" descr="kuvshinka_belaya_080-650x96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2133600"/>
            <a:ext cx="533400" cy="838200"/>
          </a:xfrm>
          <a:prstGeom prst="rect">
            <a:avLst/>
          </a:prstGeom>
        </p:spPr>
      </p:pic>
      <p:pic>
        <p:nvPicPr>
          <p:cNvPr id="13" name="Рисунок 12" descr="gallery_28882_17_1610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4648200"/>
            <a:ext cx="533400" cy="990600"/>
          </a:xfrm>
          <a:prstGeom prst="rect">
            <a:avLst/>
          </a:prstGeom>
        </p:spPr>
      </p:pic>
      <p:pic>
        <p:nvPicPr>
          <p:cNvPr id="14" name="Picture 2" descr="C:\Documents and Settings\UserXP\Рабочий стол\185833.jpg"/>
          <p:cNvPicPr>
            <a:picLocks noChangeAspect="1" noChangeArrowheads="1"/>
          </p:cNvPicPr>
          <p:nvPr/>
        </p:nvPicPr>
        <p:blipFill>
          <a:blip r:embed="rId9" cstate="print"/>
          <a:srcRect b="4000"/>
          <a:stretch>
            <a:fillRect/>
          </a:stretch>
        </p:blipFill>
        <p:spPr bwMode="auto">
          <a:xfrm>
            <a:off x="6400800" y="5029200"/>
            <a:ext cx="609600" cy="914400"/>
          </a:xfrm>
          <a:prstGeom prst="rect">
            <a:avLst/>
          </a:prstGeom>
          <a:noFill/>
        </p:spPr>
      </p:pic>
      <p:pic>
        <p:nvPicPr>
          <p:cNvPr id="15" name="Рисунок 14" descr="c97904a2586be1a8bab79b18f362d807.jpg"/>
          <p:cNvPicPr>
            <a:picLocks noChangeAspect="1"/>
          </p:cNvPicPr>
          <p:nvPr/>
        </p:nvPicPr>
        <p:blipFill>
          <a:blip r:embed="rId10" cstate="print"/>
          <a:srcRect l="28275" r="38451" b="8470"/>
          <a:stretch>
            <a:fillRect/>
          </a:stretch>
        </p:blipFill>
        <p:spPr>
          <a:xfrm>
            <a:off x="5105400" y="2895600"/>
            <a:ext cx="607101" cy="903247"/>
          </a:xfrm>
          <a:prstGeom prst="rect">
            <a:avLst/>
          </a:prstGeom>
        </p:spPr>
      </p:pic>
      <p:pic>
        <p:nvPicPr>
          <p:cNvPr id="16" name="Рисунок 15" descr="iStock-4446102_insect-stag-beetle_s3x4.jpg.rend.hgtvcom.1280.1707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8400" y="3429000"/>
            <a:ext cx="552283" cy="990600"/>
          </a:xfrm>
          <a:prstGeom prst="rect">
            <a:avLst/>
          </a:prstGeom>
        </p:spPr>
      </p:pic>
      <p:pic>
        <p:nvPicPr>
          <p:cNvPr id="17" name="Рисунок 16" descr="355b5737ab517e976c3eda8957fda56ebc86dae1.png"/>
          <p:cNvPicPr>
            <a:picLocks noChangeAspect="1"/>
          </p:cNvPicPr>
          <p:nvPr/>
        </p:nvPicPr>
        <p:blipFill>
          <a:blip r:embed="rId12"/>
          <a:srcRect l="21320" r="21827"/>
          <a:stretch>
            <a:fillRect/>
          </a:stretch>
        </p:blipFill>
        <p:spPr>
          <a:xfrm>
            <a:off x="4800600" y="4114800"/>
            <a:ext cx="558845" cy="1000125"/>
          </a:xfrm>
          <a:prstGeom prst="rect">
            <a:avLst/>
          </a:prstGeom>
        </p:spPr>
      </p:pic>
      <p:pic>
        <p:nvPicPr>
          <p:cNvPr id="18" name="Рисунок 17" descr="08_7_2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4800600"/>
            <a:ext cx="556684" cy="871331"/>
          </a:xfrm>
          <a:prstGeom prst="rect">
            <a:avLst/>
          </a:prstGeom>
        </p:spPr>
      </p:pic>
      <p:pic>
        <p:nvPicPr>
          <p:cNvPr id="19" name="Рисунок 18" descr="mir-ljagushka.jpg"/>
          <p:cNvPicPr>
            <a:picLocks noChangeAspect="1"/>
          </p:cNvPicPr>
          <p:nvPr/>
        </p:nvPicPr>
        <p:blipFill>
          <a:blip r:embed="rId14" cstate="print"/>
          <a:srcRect l="10000" r="28333"/>
          <a:stretch>
            <a:fillRect/>
          </a:stretch>
        </p:blipFill>
        <p:spPr>
          <a:xfrm>
            <a:off x="3124200" y="2895600"/>
            <a:ext cx="685800" cy="9144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876800" y="61823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3657600"/>
            <a:ext cx="7848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62600" y="838200"/>
            <a:ext cx="32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4" name="Рисунок 3" descr="clip_image0j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4495799" cy="4382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228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0261" y="6096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400" y="914401"/>
            <a:ext cx="3352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эти земли, эти воды,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малую былиночку любя.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всех зверей внутри природы,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Убивайте лишь зверей внутри себя!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 Евтушенко.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600" y="228600"/>
            <a:ext cx="8001000" cy="864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 и источники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Галичья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гора. Данилов В.И., Воронеж,1975.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Заповедная природа Липецкого края на рубеже тысячелетий Астахов В.В,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Дюкарев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Ю.В.,Сарычев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В.С., Липецк,2003.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Золотой ключик. Учредитель Липецкий областной совет депутатов. Издательский дом «Липецкая газета».2011. №15.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Красная книга Липецкой области : Редкие и находящиеся под угрозой исчезновения животные Липецкой области / отв. ред. С. И. Климов, В. Т. Кузнецова, В. С. Сарычев. — Липецк :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2" tooltip="Липецкий государственный педагогический университет"/>
              </a:rPr>
              <a:t>ЛГПИ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1997. — 271 с. —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ISBN 5-88626-042-7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0261" y="6096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416" y="762000"/>
            <a:ext cx="2847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83823"/>
            <a:ext cx="8229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marL="742950" indent="-742950"/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1.Введение </a:t>
            </a:r>
          </a:p>
          <a:p>
            <a:pPr marL="742950" indent="-742950"/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2.Основная часть</a:t>
            </a:r>
          </a:p>
          <a:p>
            <a:pPr marL="742950" indent="-742950"/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Исторические сведения</a:t>
            </a:r>
          </a:p>
          <a:p>
            <a:pPr lvl="0"/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 страницам Красной книги                     Липецкой области</a:t>
            </a:r>
          </a:p>
          <a:p>
            <a:pPr lvl="0"/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Экологическая карта Липецкой области</a:t>
            </a:r>
          </a:p>
          <a:p>
            <a:pPr lvl="0"/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Заключение</a:t>
            </a:r>
          </a:p>
          <a:p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Литература и источники</a:t>
            </a: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7620000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r>
              <a:rPr lang="ru-RU" u="sng" dirty="0" smtClean="0"/>
              <a:t>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90261" y="6096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304800"/>
            <a:ext cx="75438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книга Липецкой области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 2 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[Изд. 3-е].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Липецк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социум, 2014.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Животные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ред. М. Н. Цуриков и др.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484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570 экз.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ISBN 978-5-906680-12-9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0"/>
            <a:ext cx="7772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Красная книга Липецкой области : в 2 т. — Изд. 2-е,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перераб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— Липецк :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социум, 2014. — Т. 1 : Растения, грибы, лишайники /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ред. А. В. Щербаков. — 696 с. — 570 экз. —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ISBN 978-5-906680-11-2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44196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http://lounb.ru/lipparks/oopt/dobrovskij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http://gribnikoff.ru/vidygribov/uslovnosedobnye/kladoniya-zvezdchataya/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https://yandex.ru/images/search?rpt=simage&amp;noreask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https://ru.wikipedia.org/wiki/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416" y="762000"/>
            <a:ext cx="2847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"/>
            <a:ext cx="79248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algn="ctr"/>
            <a:endParaRPr lang="ru-RU" sz="1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обратить внимание людей на проблемы природы.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Красная книга Липецкой области.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создать экологическую карту Липецкой области.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собрать информацию о Красной книге Липецкой области;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познакомиться с охраняемыми  растениями и животными;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 места их обитания.</a:t>
            </a:r>
          </a:p>
          <a:p>
            <a:pPr algn="ctr"/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457200"/>
            <a:ext cx="7848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04801"/>
            <a:ext cx="792480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Исторические сведения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Красная книга Липецкой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области вышла в 1997году.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представляет собой список редких и находящихся под угрозой исчезновения животных, растений и грибов Липецкой области.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2014 году Красная книга вышла в 2 томах.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Растения, грибы, лишайники.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том: Животные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C:\Documents and Settings\UserXP\Рабочий стол\img3.jpg"/>
          <p:cNvPicPr/>
          <p:nvPr/>
        </p:nvPicPr>
        <p:blipFill>
          <a:blip r:embed="rId2" cstate="print"/>
          <a:srcRect l="3528" r="35382"/>
          <a:stretch>
            <a:fillRect/>
          </a:stretch>
        </p:blipFill>
        <p:spPr bwMode="auto">
          <a:xfrm>
            <a:off x="7467600" y="76200"/>
            <a:ext cx="1476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914400"/>
            <a:ext cx="4038600" cy="5562600"/>
          </a:xfrm>
        </p:spPr>
        <p:txBody>
          <a:bodyPr>
            <a:normAutofit fontScale="25000" lnSpcReduction="20000"/>
          </a:bodyPr>
          <a:lstStyle/>
          <a:p>
            <a:endParaRPr lang="ru-RU" sz="1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Адонис весенний ещё называют горицветом. Ранней весной  радует нас горицвет ярко- золотистыми цветами и сочной зеленью. Это травянистое растение семейства лютиковых. Адонис- лекарственный цветок.  Увидят ли «горящий цветок» наши потомки - зависит только от нас.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457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" y="457200"/>
            <a:ext cx="8686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0" y="2286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Адонис весенний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oricvit-2-600x600.jpeg"/>
          <p:cNvPicPr>
            <a:picLocks noChangeAspect="1"/>
          </p:cNvPicPr>
          <p:nvPr/>
        </p:nvPicPr>
        <p:blipFill>
          <a:blip r:embed="rId2"/>
          <a:srcRect l="17241" r="17241"/>
          <a:stretch>
            <a:fillRect/>
          </a:stretch>
        </p:blipFill>
        <p:spPr>
          <a:xfrm>
            <a:off x="990600" y="914400"/>
            <a:ext cx="3505200" cy="5334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914400"/>
            <a:ext cx="4191000" cy="5562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Научное название гриба </a:t>
            </a:r>
            <a:r>
              <a:rPr lang="ru-RU" sz="9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клавариадельфус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пестиковый, его плодовое тело напоминает пестик от ступки, повёрнутый широким концом вверх. Светло- жёлтый гриб достигает от 7 до 30 сантиметров в высоту, при диаметре 2-5 сантиметров. Но стоит прикоснуться к нему, как ткань окрашивается в красный цвет. В Липецкой области единственное  место его произрастания - заповедник «</a:t>
            </a:r>
            <a:r>
              <a:rPr lang="ru-RU" sz="9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Галичья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гора».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fld id="{4A441446-D3F4-4F56-BC8A-4C6476A3D94D}" type="slidenum">
              <a:rPr lang="ru-RU" sz="11200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457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" y="457200"/>
            <a:ext cx="8686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0" y="2286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Рогалик пестиковый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de854a0952aaed1cc5e05d293d274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73" y="914400"/>
            <a:ext cx="3541570" cy="5181600"/>
          </a:xfrm>
          <a:prstGeom prst="rect">
            <a:avLst/>
          </a:prstGeom>
        </p:spPr>
      </p:pic>
      <p:pic>
        <p:nvPicPr>
          <p:cNvPr id="10" name="Рисунок 9" descr="4de854a0952aaed1cc5e05d293d274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3541570" cy="5181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400" y="914400"/>
            <a:ext cx="3886200" cy="5943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Миндаль- изящный кустарник семейства розоцветных, вырастает  до полутора метров. Кора ветвей коричневая, листья ажурные , кожистые,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цветки. Растёт в долинах Дона.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457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362200" y="3048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Миндаль</a:t>
            </a:r>
            <a:endParaRPr lang="ru-RU" sz="3200" b="1" i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63" y="1219200"/>
            <a:ext cx="3819501" cy="51054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914400"/>
            <a:ext cx="3962400" cy="5410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Кувшинка белая достойна удивления, всё тело растения пронизано многочисленными полостями, заполненными воздухом. Красота цветка в прелести сочетания тонов- зелёного, белого, жёлтого, раскинутых на </a:t>
            </a:r>
            <a:r>
              <a:rPr lang="ru-RU" sz="33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глади воды.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457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" y="457200"/>
            <a:ext cx="8686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52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Кувшинка белая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uvshinka_belaya_080-650x9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3733800" cy="5257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876800" y="62484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1219200"/>
            <a:ext cx="3886200" cy="54864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растение покрыто мягкими серебристыми волосками, цветы фиолетовые, мохнатые. В народе это растение называют сон - травой. Прострел появляется из-под снега ранней весной, встречается в заповедном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Усманском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бору.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2286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28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Прострел раскрытый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allery_28882_17_161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10" y="1066800"/>
            <a:ext cx="3875837" cy="5181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953000" y="61722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5">
      <a:dk1>
        <a:sysClr val="windowText" lastClr="000000"/>
      </a:dk1>
      <a:lt1>
        <a:srgbClr val="CEFED7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1388</TotalTime>
  <Words>831</Words>
  <Application>Microsoft Office PowerPoint</Application>
  <PresentationFormat>Экран (4:3)</PresentationFormat>
  <Paragraphs>181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140</cp:revision>
  <dcterms:created xsi:type="dcterms:W3CDTF">2018-12-13T13:33:06Z</dcterms:created>
  <dcterms:modified xsi:type="dcterms:W3CDTF">2018-12-20T14:29:46Z</dcterms:modified>
</cp:coreProperties>
</file>