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3" r:id="rId6"/>
    <p:sldId id="263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A158C-2671-4786-AC9F-66408E6A3CF4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46FE9-73E2-4C0B-B9B3-4528353DC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4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Ребята вы любите путешествовать? Вот сегодня мы с вами попутешествуем в прошлое предметов. А кто из</a:t>
            </a:r>
            <a:r>
              <a:rPr lang="ru-RU" baseline="0" dirty="0" smtClean="0"/>
              <a:t> вас знает, что такое прошлое?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6FE9-73E2-4C0B-B9B3-4528353DC3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95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 еще есть очень важный предмет (ложка) звуковой фрагмент 1 Зачем мы берем ложку с собой за стол? (есть суп, кашу) звуковой</a:t>
            </a:r>
            <a:r>
              <a:rPr lang="ru-RU" baseline="0" dirty="0" smtClean="0"/>
              <a:t> фрагмент 2 Спасибо, ложка за рассказ. Мы теперь все о тебе знаем.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6FE9-73E2-4C0B-B9B3-4528353DC39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9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какой же чудесный мир зовет нас Буратино?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6FE9-73E2-4C0B-B9B3-4528353DC39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6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6FE9-73E2-4C0B-B9B3-4528353DC39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9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Ребята посмотрите,</a:t>
            </a:r>
            <a:r>
              <a:rPr lang="ru-RU" baseline="0" dirty="0" smtClean="0"/>
              <a:t> какие здесь красивые вещи. Как вы думаете, кто их сделал? (люди своими руками)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6FE9-73E2-4C0B-B9B3-4528353DC39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0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Ребята вы же хотите услышать, как заговорят предметы?  Давайте подумаем, как назвать одним словом все эти предметы?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6FE9-73E2-4C0B-B9B3-4528353DC39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09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Ребята, а для чего нужна кастрюля? (варить суп, кашу)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6FE9-73E2-4C0B-B9B3-4528353DC39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1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Спасибо,</a:t>
            </a:r>
            <a:r>
              <a:rPr lang="ru-RU" baseline="0" dirty="0" smtClean="0"/>
              <a:t> кастрюля, за интересный рассказ.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6FE9-73E2-4C0B-B9B3-4528353DC39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6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Представьте себе, что все тарелки исчезли. Что было бы тогда? (ели бы из кастрюль)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6FE9-73E2-4C0B-B9B3-4528353DC39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31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1 звукового фрагмента. Ребята, без ножа можно обойтись на кухне? (нельзя) Почему? (нечем будет резать хлеб, колбасу и т.д.) 2 звуковой фрагмент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6FE9-73E2-4C0B-B9B3-4528353DC39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3ECDBA1-C11C-4E8B-ABAA-B7144DF0506E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7FF82BC-7712-45D1-BFBE-D9BFDB10A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DBA1-C11C-4E8B-ABAA-B7144DF0506E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82BC-7712-45D1-BFBE-D9BFDB10A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DBA1-C11C-4E8B-ABAA-B7144DF0506E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82BC-7712-45D1-BFBE-D9BFDB10A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DBA1-C11C-4E8B-ABAA-B7144DF0506E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82BC-7712-45D1-BFBE-D9BFDB10A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DBA1-C11C-4E8B-ABAA-B7144DF0506E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82BC-7712-45D1-BFBE-D9BFDB10A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DBA1-C11C-4E8B-ABAA-B7144DF0506E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82BC-7712-45D1-BFBE-D9BFDB10A28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DBA1-C11C-4E8B-ABAA-B7144DF0506E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82BC-7712-45D1-BFBE-D9BFDB10A28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DBA1-C11C-4E8B-ABAA-B7144DF0506E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82BC-7712-45D1-BFBE-D9BFDB10A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DBA1-C11C-4E8B-ABAA-B7144DF0506E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82BC-7712-45D1-BFBE-D9BFDB10A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3ECDBA1-C11C-4E8B-ABAA-B7144DF0506E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7FF82BC-7712-45D1-BFBE-D9BFDB10A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3ECDBA1-C11C-4E8B-ABAA-B7144DF0506E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7FF82BC-7712-45D1-BFBE-D9BFDB10A2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3ECDBA1-C11C-4E8B-ABAA-B7144DF0506E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FF82BC-7712-45D1-BFBE-D9BFDB10A2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jp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microsoft.com/office/2007/relationships/hdphoto" Target="../media/hdphoto3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17.jp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microsoft.com/office/2007/relationships/media" Target="../media/media8.mp3"/><Relationship Id="rId7" Type="http://schemas.openxmlformats.org/officeDocument/2006/relationships/image" Target="../media/image3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5.wdp"/><Relationship Id="rId4" Type="http://schemas.openxmlformats.org/officeDocument/2006/relationships/audio" Target="../media/media8.mp3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microsoft.com/office/2007/relationships/media" Target="../media/media10.mp3"/><Relationship Id="rId7" Type="http://schemas.openxmlformats.org/officeDocument/2006/relationships/image" Target="../media/image34.jp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jpg"/><Relationship Id="rId4" Type="http://schemas.openxmlformats.org/officeDocument/2006/relationships/audio" Target="../media/media10.mp3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779704"/>
            <a:ext cx="6984776" cy="2498161"/>
          </a:xfrm>
        </p:spPr>
        <p:txBody>
          <a:bodyPr>
            <a:noAutofit/>
          </a:bodyPr>
          <a:lstStyle/>
          <a:p>
            <a:r>
              <a:rPr lang="ru-RU" sz="6000" dirty="0" smtClean="0"/>
              <a:t>Путешествие </a:t>
            </a:r>
            <a:br>
              <a:rPr lang="ru-RU" sz="6000" dirty="0" smtClean="0"/>
            </a:br>
            <a:r>
              <a:rPr lang="ru-RU" sz="6000" dirty="0" smtClean="0"/>
              <a:t>в прошлое </a:t>
            </a:r>
            <a:br>
              <a:rPr lang="ru-RU" sz="6000" dirty="0" smtClean="0"/>
            </a:br>
            <a:r>
              <a:rPr lang="ru-RU" sz="6000" dirty="0" smtClean="0"/>
              <a:t>предметов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216425"/>
            <a:ext cx="5712179" cy="463470"/>
          </a:xfrm>
        </p:spPr>
        <p:txBody>
          <a:bodyPr/>
          <a:lstStyle/>
          <a:p>
            <a:r>
              <a:rPr lang="ru-RU" dirty="0" smtClean="0"/>
              <a:t>Москва, июль 2018г.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30240" y="4293095"/>
            <a:ext cx="3598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Старший воспитатель </a:t>
            </a:r>
          </a:p>
          <a:p>
            <a:pPr algn="r"/>
            <a:r>
              <a:rPr lang="ru-RU" dirty="0" smtClean="0"/>
              <a:t>ГБОУ Школа № 870 </a:t>
            </a:r>
          </a:p>
          <a:p>
            <a:pPr algn="r"/>
            <a:r>
              <a:rPr lang="ru-RU" dirty="0" smtClean="0"/>
              <a:t>Емельянова М.В.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4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7" b="5242"/>
          <a:stretch/>
        </p:blipFill>
        <p:spPr>
          <a:xfrm>
            <a:off x="4788024" y="1484784"/>
            <a:ext cx="3312368" cy="4177493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1043608" y="692696"/>
            <a:ext cx="3672408" cy="25202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пузатый и носатый и зовут меня…?</a:t>
            </a:r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САМОВАР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05" y="3284984"/>
            <a:ext cx="2422014" cy="2999282"/>
          </a:xfrm>
          <a:prstGeom prst="rect">
            <a:avLst/>
          </a:prstGeom>
        </p:spPr>
      </p:pic>
      <p:pic>
        <p:nvPicPr>
          <p:cNvPr id="2" name="AUD-20180725-WA00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4436368" y="5337936"/>
            <a:ext cx="360040" cy="34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6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4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26" y="656505"/>
            <a:ext cx="3371708" cy="344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2932042" cy="3406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r="7136"/>
          <a:stretch/>
        </p:blipFill>
        <p:spPr>
          <a:xfrm>
            <a:off x="6516216" y="4055495"/>
            <a:ext cx="1717445" cy="2184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7084" r="21249" b="12223"/>
          <a:stretch/>
        </p:blipFill>
        <p:spPr>
          <a:xfrm>
            <a:off x="1043608" y="4038889"/>
            <a:ext cx="2022923" cy="2204857"/>
          </a:xfrm>
          <a:prstGeom prst="rect">
            <a:avLst/>
          </a:prstGeom>
        </p:spPr>
      </p:pic>
      <p:pic>
        <p:nvPicPr>
          <p:cNvPr id="2" name="AUD-20180725-WA00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88024" y="5434681"/>
            <a:ext cx="343347" cy="3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61429" l="333" r="95222">
                        <a14:backgroundMark x1="91778" y1="48571" x2="91778" y2="48571"/>
                        <a14:backgroundMark x1="92778" y1="48000" x2="92778" y2="48000"/>
                        <a14:backgroundMark x1="94000" y1="46429" x2="94000" y2="46429"/>
                        <a14:backgroundMark x1="90667" y1="46714" x2="90667" y2="46714"/>
                        <a14:backgroundMark x1="88444" y1="54286" x2="88444" y2="54286"/>
                        <a14:backgroundMark x1="88889" y1="57000" x2="89111" y2="58286"/>
                        <a14:backgroundMark x1="89333" y1="58571" x2="91111" y2="58000"/>
                        <a14:backgroundMark x1="92778" y1="55857" x2="92778" y2="55857"/>
                        <a14:backgroundMark x1="94444" y1="53000" x2="94444" y2="53000"/>
                        <a14:backgroundMark x1="95000" y1="49571" x2="95000" y2="49571"/>
                        <a14:backgroundMark x1="93556" y1="46714" x2="92556" y2="47714"/>
                        <a14:backgroundMark x1="87222" y1="48571" x2="87222" y2="49571"/>
                        <a14:backgroundMark x1="86778" y1="51714" x2="86778" y2="54000"/>
                        <a14:backgroundMark x1="86222" y1="58286" x2="85222" y2="59286"/>
                        <a14:backgroundMark x1="81667" y1="59286" x2="81667" y2="59286"/>
                        <a14:backgroundMark x1="77000" y1="59143" x2="77000" y2="59143"/>
                        <a14:backgroundMark x1="75889" y1="59286" x2="75556" y2="60143"/>
                        <a14:backgroundMark x1="74667" y1="60857" x2="74667" y2="60857"/>
                        <a14:backgroundMark x1="85333" y1="51143" x2="85333" y2="51143"/>
                        <a14:backgroundMark x1="83111" y1="51429" x2="83111" y2="51429"/>
                        <a14:backgroundMark x1="79444" y1="52143" x2="79444" y2="52143"/>
                        <a14:backgroundMark x1="76556" y1="57429" x2="76556" y2="57429"/>
                        <a14:backgroundMark x1="73444" y1="59571" x2="73444" y2="59571"/>
                        <a14:backgroundMark x1="72667" y1="59571" x2="72667" y2="59571"/>
                        <a14:backgroundMark x1="94222" y1="45286" x2="94222" y2="45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1" r="4550" b="38018"/>
          <a:stretch/>
        </p:blipFill>
        <p:spPr>
          <a:xfrm>
            <a:off x="3995936" y="1878918"/>
            <a:ext cx="4422435" cy="2143126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27584" y="764704"/>
            <a:ext cx="3168352" cy="22322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 веселые тарелки,</a:t>
            </a:r>
          </a:p>
          <a:p>
            <a:pPr algn="ctr"/>
            <a:r>
              <a:rPr lang="ru-RU" dirty="0" smtClean="0"/>
              <a:t>Нужно нас оберегать.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10161"/>
            <a:ext cx="3654137" cy="2448272"/>
          </a:xfrm>
          <a:prstGeom prst="rect">
            <a:avLst/>
          </a:prstGeom>
        </p:spPr>
      </p:pic>
      <p:pic>
        <p:nvPicPr>
          <p:cNvPr id="2" name="AUD-20180725-WA00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>
            <a:off x="5982235" y="5616897"/>
            <a:ext cx="216024" cy="24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8750" l="1250" r="99844">
                        <a14:backgroundMark x1="33906" y1="6944" x2="33906" y2="6944"/>
                        <a14:backgroundMark x1="21250" y1="10139" x2="21875" y2="9861"/>
                        <a14:backgroundMark x1="15703" y1="21111" x2="15703" y2="21111"/>
                        <a14:backgroundMark x1="11875" y1="36944" x2="11875" y2="36944"/>
                        <a14:backgroundMark x1="9922" y1="50972" x2="10781" y2="53611"/>
                        <a14:backgroundMark x1="18203" y1="78750" x2="19453" y2="80139"/>
                        <a14:backgroundMark x1="24766" y1="84028" x2="25859" y2="85833"/>
                        <a14:backgroundMark x1="34063" y1="88611" x2="34609" y2="89167"/>
                        <a14:backgroundMark x1="57578" y1="94306" x2="58125" y2="94028"/>
                        <a14:backgroundMark x1="78438" y1="89167" x2="78438" y2="89167"/>
                        <a14:backgroundMark x1="83672" y1="78472" x2="83672" y2="78472"/>
                        <a14:backgroundMark x1="86484" y1="67917" x2="86484" y2="67917"/>
                        <a14:backgroundMark x1="90000" y1="75000" x2="90313" y2="73889"/>
                        <a14:backgroundMark x1="95703" y1="55000" x2="95703" y2="55000"/>
                        <a14:backgroundMark x1="95859" y1="34722" x2="96094" y2="36389"/>
                        <a14:backgroundMark x1="91484" y1="24167" x2="91484" y2="24167"/>
                        <a14:backgroundMark x1="86719" y1="22222" x2="86719" y2="22222"/>
                        <a14:backgroundMark x1="64297" y1="6944" x2="64297" y2="6944"/>
                        <a14:backgroundMark x1="50156" y1="5833" x2="50156" y2="5833"/>
                        <a14:backgroundMark x1="57891" y1="6667" x2="57891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620688"/>
            <a:ext cx="4188445" cy="235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64" l="0" r="100000">
                        <a14:backgroundMark x1="4388" y1="31572" x2="4388" y2="31572"/>
                        <a14:backgroundMark x1="10816" y1="28320" x2="10816" y2="28320"/>
                        <a14:backgroundMark x1="18265" y1="25474" x2="18265" y2="25474"/>
                        <a14:backgroundMark x1="26429" y1="23306" x2="26429" y2="23306"/>
                        <a14:backgroundMark x1="35612" y1="22629" x2="35612" y2="22629"/>
                        <a14:backgroundMark x1="44490" y1="22900" x2="44490" y2="22900"/>
                        <a14:backgroundMark x1="54184" y1="21951" x2="54184" y2="21951"/>
                        <a14:backgroundMark x1="63673" y1="21680" x2="63673" y2="21680"/>
                        <a14:backgroundMark x1="75816" y1="23035" x2="75816" y2="23035"/>
                        <a14:backgroundMark x1="88571" y1="27642" x2="88571" y2="27642"/>
                        <a14:backgroundMark x1="95816" y1="35230" x2="95816" y2="35230"/>
                        <a14:backgroundMark x1="98469" y1="45799" x2="98469" y2="45799"/>
                        <a14:backgroundMark x1="95408" y1="64770" x2="95408" y2="64770"/>
                        <a14:backgroundMark x1="87245" y1="79539" x2="87245" y2="79539"/>
                        <a14:backgroundMark x1="76327" y1="86450" x2="76327" y2="86450"/>
                        <a14:backgroundMark x1="67449" y1="88482" x2="67449" y2="88482"/>
                        <a14:backgroundMark x1="54184" y1="89431" x2="54184" y2="89431"/>
                        <a14:backgroundMark x1="45000" y1="86992" x2="45000" y2="86992"/>
                        <a14:backgroundMark x1="28061" y1="87263" x2="28061" y2="87263"/>
                        <a14:backgroundMark x1="21531" y1="84417" x2="21531" y2="84417"/>
                        <a14:backgroundMark x1="16122" y1="80217" x2="16122" y2="80217"/>
                        <a14:backgroundMark x1="11633" y1="74526" x2="11633" y2="74526"/>
                        <a14:backgroundMark x1="7245" y1="64634" x2="7245" y2="64634"/>
                        <a14:backgroundMark x1="4592" y1="55556" x2="4592" y2="55556"/>
                        <a14:backgroundMark x1="2857" y1="45935" x2="2857" y2="45935"/>
                        <a14:backgroundMark x1="1939" y1="37805" x2="1939" y2="37805"/>
                        <a14:backgroundMark x1="18265" y1="76423" x2="18265" y2="76423"/>
                        <a14:backgroundMark x1="30204" y1="83198" x2="30204" y2="83198"/>
                        <a14:backgroundMark x1="39286" y1="85637" x2="39286" y2="85637"/>
                        <a14:backgroundMark x1="18469" y1="70732" x2="18469" y2="70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14" y="692696"/>
            <a:ext cx="3600400" cy="2692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t="29300" r="4549" b="22700"/>
          <a:stretch/>
        </p:blipFill>
        <p:spPr>
          <a:xfrm>
            <a:off x="1043608" y="3385355"/>
            <a:ext cx="3816424" cy="2032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82" y="3429000"/>
            <a:ext cx="3048000" cy="2042160"/>
          </a:xfrm>
          <a:prstGeom prst="rect">
            <a:avLst/>
          </a:prstGeom>
        </p:spPr>
      </p:pic>
      <p:pic>
        <p:nvPicPr>
          <p:cNvPr id="8" name="AUD-20180725-WA000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62350" y="49300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t="9119" r="14824" b="15022"/>
          <a:stretch/>
        </p:blipFill>
        <p:spPr>
          <a:xfrm>
            <a:off x="5364088" y="820314"/>
            <a:ext cx="2524125" cy="2733675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1043608" y="1196752"/>
            <a:ext cx="3744416" cy="1980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пропустите и  меня, я тоже очень важный, я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sz="2400" dirty="0" smtClean="0"/>
              <a:t>НОЖ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57" y="4259535"/>
            <a:ext cx="3521968" cy="1760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1" b="98438" l="0" r="99778">
                        <a14:backgroundMark x1="10000" y1="92708" x2="10000" y2="92708"/>
                        <a14:backgroundMark x1="60889" y1="92188" x2="60889" y2="92188"/>
                        <a14:backgroundMark x1="88889" y1="88021" x2="88889" y2="88021"/>
                        <a14:backgroundMark x1="97111" y1="8854" x2="97111" y2="8854"/>
                        <a14:backgroundMark x1="62222" y1="6250" x2="62222" y2="6250"/>
                        <a14:backgroundMark x1="4889" y1="4688" x2="4889" y2="4688"/>
                        <a14:backgroundMark x1="54889" y1="9375" x2="54889" y2="9375"/>
                        <a14:backgroundMark x1="8889" y1="9896" x2="8889" y2="9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72" y="3880073"/>
            <a:ext cx="3899552" cy="1663809"/>
          </a:xfrm>
          <a:prstGeom prst="rect">
            <a:avLst/>
          </a:prstGeom>
        </p:spPr>
      </p:pic>
      <p:pic>
        <p:nvPicPr>
          <p:cNvPr id="2" name="AUD-20180725-WA00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51385" y="5543882"/>
            <a:ext cx="267031" cy="267031"/>
          </a:xfrm>
          <a:prstGeom prst="rect">
            <a:avLst/>
          </a:prstGeom>
        </p:spPr>
      </p:pic>
      <p:pic>
        <p:nvPicPr>
          <p:cNvPr id="8" name="AUD-20180725-WA001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60233" y="5643176"/>
            <a:ext cx="21602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3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6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4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36096" y="620688"/>
            <a:ext cx="2702718" cy="4032448"/>
          </a:xfrm>
        </p:spPr>
      </p:pic>
      <p:sp>
        <p:nvSpPr>
          <p:cNvPr id="7" name="Скругленная прямоугольная выноска 6"/>
          <p:cNvSpPr/>
          <p:nvPr/>
        </p:nvSpPr>
        <p:spPr>
          <a:xfrm flipH="1">
            <a:off x="899592" y="764704"/>
            <a:ext cx="4536504" cy="20882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Ложкой все меня зовут.</a:t>
            </a:r>
          </a:p>
          <a:p>
            <a:pPr algn="ctr"/>
            <a:r>
              <a:rPr lang="ru-RU" dirty="0" smtClean="0"/>
              <a:t>Если есть за стол садятся, </a:t>
            </a:r>
          </a:p>
          <a:p>
            <a:pPr algn="ctr"/>
            <a:r>
              <a:rPr lang="ru-RU" dirty="0" smtClean="0"/>
              <a:t>То меня с собой берут.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14" y="3140968"/>
            <a:ext cx="2147330" cy="1591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89040"/>
            <a:ext cx="1478699" cy="20938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0" y="4711968"/>
            <a:ext cx="2103120" cy="1394460"/>
          </a:xfrm>
          <a:prstGeom prst="rect">
            <a:avLst/>
          </a:prstGeom>
        </p:spPr>
      </p:pic>
      <p:pic>
        <p:nvPicPr>
          <p:cNvPr id="2" name="AUD-20180725-WA00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26778" y="5432476"/>
            <a:ext cx="384982" cy="384982"/>
          </a:xfrm>
          <a:prstGeom prst="rect">
            <a:avLst/>
          </a:prstGeom>
        </p:spPr>
      </p:pic>
      <p:pic>
        <p:nvPicPr>
          <p:cNvPr id="3" name="AUD-20180725-WA0016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83268" y="5456895"/>
            <a:ext cx="386904" cy="38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3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20688"/>
            <a:ext cx="3895285" cy="5472608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755576" y="1052736"/>
            <a:ext cx="3888432" cy="20882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Спасибо всем предметам посуды за рассказы.</a:t>
            </a:r>
          </a:p>
          <a:p>
            <a:pPr algn="ctr"/>
            <a:r>
              <a:rPr lang="ru-RU" dirty="0" smtClean="0"/>
              <a:t>Нам пора уходить из музея. Я еще приведу вас сюда, и вы услышите рассказы других вещей.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4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01865" y="2020864"/>
            <a:ext cx="3063240" cy="977171"/>
          </a:xfrm>
        </p:spPr>
        <p:txBody>
          <a:bodyPr/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r="722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</a:t>
            </a:r>
            <a:r>
              <a:rPr lang="ru-RU" dirty="0" smtClean="0"/>
              <a:t>. В. Дыбина</a:t>
            </a:r>
            <a:endParaRPr lang="ru-RU" dirty="0" smtClean="0"/>
          </a:p>
          <a:p>
            <a:r>
              <a:rPr lang="ru-RU" dirty="0" smtClean="0"/>
              <a:t>Что было до…</a:t>
            </a:r>
          </a:p>
          <a:p>
            <a:r>
              <a:rPr lang="ru-RU" dirty="0" smtClean="0"/>
              <a:t>Игры-путешествия в прошлое предметов</a:t>
            </a:r>
          </a:p>
          <a:p>
            <a:r>
              <a:rPr lang="ru-RU" dirty="0" smtClean="0"/>
              <a:t>Голос за кадром воспитатель ГБОУ Школа № 870</a:t>
            </a:r>
          </a:p>
          <a:p>
            <a:r>
              <a:rPr lang="ru-RU" dirty="0" smtClean="0"/>
              <a:t>Нечайкина Марина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7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Познакомить детей с историей посуды, с процессом ее преобразования человеком; активизировать познавательную деятельность детей; вызвать интерес к предметам рукотворного мира прошлого.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5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20688"/>
            <a:ext cx="4090394" cy="56166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4" y="2845718"/>
            <a:ext cx="3387874" cy="3387874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1043608" y="764704"/>
            <a:ext cx="3744416" cy="22322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Здравствуйте, ребята!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Сегодня день у нас особый,</a:t>
            </a:r>
          </a:p>
          <a:p>
            <a:pPr algn="ctr"/>
            <a:r>
              <a:rPr lang="ru-RU" dirty="0" smtClean="0"/>
              <a:t>Я приглашаю вас друзья.</a:t>
            </a:r>
          </a:p>
          <a:p>
            <a:pPr algn="ctr"/>
            <a:r>
              <a:rPr lang="ru-RU" dirty="0" smtClean="0"/>
              <a:t>А вы со мной идти готовы?</a:t>
            </a:r>
          </a:p>
          <a:p>
            <a:pPr algn="ctr"/>
            <a:r>
              <a:rPr lang="ru-RU" dirty="0" smtClean="0"/>
              <a:t>В чудесный мир зову вас 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4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599" y="620688"/>
            <a:ext cx="3816424" cy="5616624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788024" y="692696"/>
            <a:ext cx="3672408" cy="28083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Я приглашаю вас в волшебный музей. </a:t>
            </a:r>
          </a:p>
          <a:p>
            <a:pPr algn="ctr"/>
            <a:r>
              <a:rPr lang="ru-RU" sz="2000" dirty="0" smtClean="0"/>
              <a:t>Хотите сходить?</a:t>
            </a:r>
          </a:p>
          <a:p>
            <a:pPr algn="ctr"/>
            <a:r>
              <a:rPr lang="ru-RU" sz="2000" dirty="0" smtClean="0"/>
              <a:t>Лишь только ключик золотой</a:t>
            </a:r>
          </a:p>
          <a:p>
            <a:pPr algn="ctr"/>
            <a:r>
              <a:rPr lang="ru-RU" sz="2000" dirty="0" smtClean="0"/>
              <a:t>Из сундучка сейчас достану, </a:t>
            </a:r>
          </a:p>
          <a:p>
            <a:pPr algn="ctr"/>
            <a:r>
              <a:rPr lang="ru-RU" sz="2000" dirty="0" smtClean="0"/>
              <a:t>И откроется перед вами</a:t>
            </a:r>
          </a:p>
          <a:p>
            <a:pPr algn="ctr"/>
            <a:r>
              <a:rPr lang="ru-RU" sz="2000" dirty="0" smtClean="0"/>
              <a:t>Этот чудесный мир.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31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2667521" cy="266752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2120" y="2995388"/>
            <a:ext cx="2500778" cy="32419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04479"/>
            <a:ext cx="3187854" cy="2448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66" b="100000" l="0" r="100000">
                        <a14:backgroundMark x1="92277" y1="12078" x2="92277" y2="12078"/>
                        <a14:backgroundMark x1="77630" y1="11368" x2="77630" y2="11368"/>
                        <a14:backgroundMark x1="64181" y1="7638" x2="64181" y2="7638"/>
                        <a14:backgroundMark x1="24501" y1="7638" x2="24501" y2="7638"/>
                        <a14:backgroundMark x1="8655" y1="6394" x2="8655" y2="6394"/>
                        <a14:backgroundMark x1="3196" y1="16696" x2="3196" y2="16696"/>
                        <a14:backgroundMark x1="26365" y1="97158" x2="26365" y2="97158"/>
                        <a14:backgroundMark x1="51664" y1="93606" x2="51664" y2="93606"/>
                        <a14:backgroundMark x1="72703" y1="95204" x2="74035" y2="95560"/>
                        <a14:backgroundMark x1="91744" y1="91474" x2="91744" y2="91474"/>
                        <a14:backgroundMark x1="97204" y1="58615" x2="97204" y2="58615"/>
                        <a14:backgroundMark x1="94407" y1="40675" x2="94407" y2="40675"/>
                        <a14:backgroundMark x1="94407" y1="25222" x2="94407" y2="25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57" y="548680"/>
            <a:ext cx="3121152" cy="23408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19112"/>
            <a:ext cx="1715199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92696"/>
            <a:ext cx="4144933" cy="5544616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723975" y="692696"/>
            <a:ext cx="3672408" cy="33123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В том волшебном музее говорящие предметы, они сами могут о себе рассказать. Если вы правильно их назовете одним словом, они заговорят.</a:t>
            </a:r>
          </a:p>
        </p:txBody>
      </p:sp>
    </p:spTree>
    <p:extLst>
      <p:ext uri="{BB962C8B-B14F-4D97-AF65-F5344CB8AC3E}">
        <p14:creationId xmlns:p14="http://schemas.microsoft.com/office/powerpoint/2010/main" val="15259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4" t="8130" r="10353" b="12209"/>
          <a:stretch/>
        </p:blipFill>
        <p:spPr>
          <a:xfrm>
            <a:off x="1128166" y="764704"/>
            <a:ext cx="2400300" cy="19335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t="14034" r="9396" b="7781"/>
          <a:stretch/>
        </p:blipFill>
        <p:spPr>
          <a:xfrm>
            <a:off x="3131840" y="2492896"/>
            <a:ext cx="2438401" cy="2343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21" y="4688954"/>
            <a:ext cx="2103120" cy="1394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17798" b="24702"/>
          <a:stretch/>
        </p:blipFill>
        <p:spPr>
          <a:xfrm>
            <a:off x="4644008" y="1052736"/>
            <a:ext cx="3722390" cy="1095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89" y="4041254"/>
            <a:ext cx="3048000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 flipH="1">
            <a:off x="815404" y="620688"/>
            <a:ext cx="3252540" cy="24482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 меня узнали? Как меня зовут?</a:t>
            </a:r>
          </a:p>
          <a:p>
            <a:pPr algn="ctr"/>
            <a:endParaRPr lang="ru-RU" dirty="0"/>
          </a:p>
          <a:p>
            <a:pPr algn="ctr"/>
            <a:r>
              <a:rPr lang="ru-RU" sz="2000" dirty="0" smtClean="0"/>
              <a:t>КАСТРЮЛЯ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56792"/>
            <a:ext cx="4341716" cy="360362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6806" r="12999" b="16250"/>
          <a:stretch/>
        </p:blipFill>
        <p:spPr>
          <a:xfrm>
            <a:off x="920910" y="3861048"/>
            <a:ext cx="3041527" cy="2171876"/>
          </a:xfrm>
          <a:prstGeom prst="rect">
            <a:avLst/>
          </a:prstGeom>
        </p:spPr>
      </p:pic>
      <p:pic>
        <p:nvPicPr>
          <p:cNvPr id="3" name="AUD-20180725-WA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08920" y="5301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9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4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6320588" cy="3695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57" y="4323673"/>
            <a:ext cx="2377440" cy="1813560"/>
          </a:xfrm>
          <a:prstGeom prst="rect">
            <a:avLst/>
          </a:prstGeom>
        </p:spPr>
      </p:pic>
      <p:pic>
        <p:nvPicPr>
          <p:cNvPr id="2" name="AUD-20180725-WA00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79912" y="53732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335</TotalTime>
  <Words>432</Words>
  <Application>Microsoft Office PowerPoint</Application>
  <PresentationFormat>Экран (4:3)</PresentationFormat>
  <Paragraphs>61</Paragraphs>
  <Slides>17</Slides>
  <Notes>10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Путешествие  в прошлое  предметов</vt:lpstr>
      <vt:lpstr>Цель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прошлое посуды</dc:title>
  <dc:creator>Учитель</dc:creator>
  <cp:lastModifiedBy>Учитель</cp:lastModifiedBy>
  <cp:revision>24</cp:revision>
  <dcterms:created xsi:type="dcterms:W3CDTF">2018-07-19T10:39:32Z</dcterms:created>
  <dcterms:modified xsi:type="dcterms:W3CDTF">2019-02-06T10:59:48Z</dcterms:modified>
</cp:coreProperties>
</file>