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4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3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2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4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5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8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31CE-DF24-4195-9E58-71DBEBE3CF8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E71A-DA87-4140-8047-FC13B087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7"/>
            <a:ext cx="9144000" cy="19442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Поэты земли   УРАЛЬСКОЙ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352928" cy="4536504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Живу я в глубине России,  В краю озер и рудных скал.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Здесь реки – сини, Горы – сини,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И в синих отсветах металл. Милы и дороги до боли,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Да так, что глаз не оторвать,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Мне брови лиственниц собольи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И сосен царственная стать. Тайга, тайга…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Берет отсюда Начало изумрудный цвет.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А зеленее изумруда Ни дерева, ни камня нет!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                                       Татьяничева Людмила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3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Ховив</a:t>
            </a:r>
            <a:r>
              <a:rPr lang="ru-RU" dirty="0" smtClean="0"/>
              <a:t> Ефим Григорьевич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Ховив</a:t>
            </a:r>
            <a:r>
              <a:rPr lang="ru-RU" sz="2800" dirty="0" smtClean="0"/>
              <a:t>-автор нескольких стихотворных сборников </a:t>
            </a:r>
            <a:r>
              <a:rPr lang="ru-RU" sz="2800" dirty="0"/>
              <a:t>для детей: «Верный друг</a:t>
            </a:r>
            <a:r>
              <a:rPr lang="ru-RU" sz="2800" dirty="0" smtClean="0"/>
              <a:t>», </a:t>
            </a:r>
            <a:r>
              <a:rPr lang="ru-RU" sz="2800" dirty="0"/>
              <a:t>«Веселые горошинки</a:t>
            </a:r>
            <a:r>
              <a:rPr lang="ru-RU" sz="2800" dirty="0" smtClean="0"/>
              <a:t>», </a:t>
            </a:r>
            <a:r>
              <a:rPr lang="ru-RU" sz="2800" dirty="0"/>
              <a:t>«</a:t>
            </a:r>
            <a:r>
              <a:rPr lang="ru-RU" sz="2800" dirty="0" smtClean="0"/>
              <a:t>Какого цвета лето»  Он организовал </a:t>
            </a:r>
            <a:r>
              <a:rPr lang="ru-RU" sz="2800" dirty="0"/>
              <a:t>детскую литературно-творческую студию «</a:t>
            </a:r>
            <a:r>
              <a:rPr lang="ru-RU" sz="2800" dirty="0" err="1"/>
              <a:t>Пегасик</a:t>
            </a:r>
            <a:r>
              <a:rPr lang="ru-RU" sz="2800" dirty="0"/>
              <a:t>». Студия выпускает книжки своих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авторов-детей </a:t>
            </a:r>
            <a:r>
              <a:rPr lang="ru-RU" sz="2800" dirty="0"/>
              <a:t>и </a:t>
            </a:r>
            <a:r>
              <a:rPr lang="ru-RU" sz="2800" dirty="0" smtClean="0"/>
              <a:t>газету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Стреляный </a:t>
            </a:r>
            <a:r>
              <a:rPr lang="ru-RU" sz="2800" dirty="0" smtClean="0"/>
              <a:t>воробей» - </a:t>
            </a:r>
          </a:p>
          <a:p>
            <a:pPr marL="0" indent="0">
              <a:buNone/>
            </a:pPr>
            <a:r>
              <a:rPr lang="ru-RU" sz="2800" dirty="0" smtClean="0"/>
              <a:t>единственную </a:t>
            </a:r>
            <a:r>
              <a:rPr lang="ru-RU" sz="2800" dirty="0"/>
              <a:t>в стране детскую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литературную </a:t>
            </a:r>
            <a:r>
              <a:rPr lang="ru-RU" sz="2800" dirty="0"/>
              <a:t>газету, где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авторы </a:t>
            </a:r>
            <a:r>
              <a:rPr lang="ru-RU" sz="2800" dirty="0"/>
              <a:t>— сами дети</a:t>
            </a:r>
            <a:r>
              <a:rPr lang="ru-RU" sz="2800" dirty="0"/>
              <a:t>.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77455" cy="32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4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Юлдашев Олег </a:t>
            </a:r>
            <a:r>
              <a:rPr lang="ru-RU" dirty="0" err="1" smtClean="0"/>
              <a:t>Валиджанович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Темы для поэтического творчества Юлдашеву </a:t>
            </a:r>
            <a:r>
              <a:rPr lang="ru-RU" dirty="0" smtClean="0"/>
              <a:t>подсказывает </a:t>
            </a:r>
            <a:r>
              <a:rPr lang="ru-RU" dirty="0"/>
              <a:t>уральская природа, ее красота и загадочность. </a:t>
            </a:r>
          </a:p>
        </p:txBody>
      </p:sp>
    </p:spTree>
    <p:extLst>
      <p:ext uri="{BB962C8B-B14F-4D97-AF65-F5344CB8AC3E}">
        <p14:creationId xmlns:p14="http://schemas.microsoft.com/office/powerpoint/2010/main" val="386187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37" y="29182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Лидия Александровна Преображенская</a:t>
            </a:r>
            <a:endParaRPr lang="ru-RU" dirty="0"/>
          </a:p>
        </p:txBody>
      </p:sp>
      <p:pic>
        <p:nvPicPr>
          <p:cNvPr id="4" name="Объект 3" descr="Л.И. Преображенска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002418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1700809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Первая детская поэтесса Южного Урала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420888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Несколько поколений челябинских ребят, выросли на ее  </a:t>
            </a:r>
            <a:r>
              <a:rPr lang="ru-RU" dirty="0"/>
              <a:t> </a:t>
            </a:r>
            <a:r>
              <a:rPr lang="ru-RU" dirty="0" smtClean="0"/>
              <a:t>стихах и  рассказах.  Лучшие стихи поэтессы  о родной природе вошли в книгу "Пусть заблудится ветрище».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3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516313" y="116632"/>
            <a:ext cx="5448175" cy="64807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Ученицей Л. А. </a:t>
            </a:r>
            <a:r>
              <a:rPr lang="ru-RU" dirty="0"/>
              <a:t>П</a:t>
            </a:r>
            <a:r>
              <a:rPr lang="ru-RU" dirty="0" smtClean="0"/>
              <a:t>реображенской является  еще одна уральская  поэтесса                                         </a:t>
            </a:r>
            <a:r>
              <a:rPr lang="ru-RU" sz="5700" dirty="0" smtClean="0"/>
              <a:t>АСЯ  </a:t>
            </a:r>
            <a:r>
              <a:rPr lang="ru-RU" sz="5700" dirty="0"/>
              <a:t>Б</a:t>
            </a:r>
            <a:r>
              <a:rPr lang="ru-RU" sz="5700" dirty="0" smtClean="0"/>
              <a:t>орисовна ГОРСКАЯ</a:t>
            </a:r>
          </a:p>
          <a:p>
            <a:endParaRPr lang="ru-RU" dirty="0"/>
          </a:p>
          <a:p>
            <a:r>
              <a:rPr lang="ru-RU" dirty="0" smtClean="0"/>
              <a:t>Стихи Аси Борисовны близки людям разных поколений.  В них каждый читатель найдёт здесь что-то своё, только для него понятное, ведь в её стихах "камни поют", "осень ходит под зонтом, чтоб не простудиться", есть "время </a:t>
            </a:r>
            <a:r>
              <a:rPr lang="ru-RU" dirty="0" err="1" smtClean="0"/>
              <a:t>чистопада</a:t>
            </a:r>
            <a:r>
              <a:rPr lang="ru-RU" dirty="0" smtClean="0"/>
              <a:t>" и "время года с именем Любовь".</a:t>
            </a:r>
          </a:p>
          <a:p>
            <a:r>
              <a:rPr lang="ru-RU" dirty="0" smtClean="0"/>
              <a:t> Одно  из стихотворение  Аси Борисовны  побило многие рекорды: на его слова написали музыку семь композиторов! </a:t>
            </a:r>
          </a:p>
          <a:p>
            <a:endParaRPr lang="ru-RU" dirty="0"/>
          </a:p>
          <a:p>
            <a:r>
              <a:rPr lang="ru-RU" dirty="0" smtClean="0"/>
              <a:t> В стихах Горской чаще всего встречаются слова “солнце”, “добро”, “тепло”.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3411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7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Татьяничева Людмила Константиновна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1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Имя Татьяничевой – в одном ряду с именами лучших наших поэтесс.   Известна она и за рубежом. Не случайно ее называют певцом Урала.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"Когда говорят о России, я вижу свой </a:t>
            </a:r>
          </a:p>
          <a:p>
            <a:pPr marL="0" indent="0">
              <a:buNone/>
            </a:pPr>
            <a:r>
              <a:rPr lang="ru-RU" dirty="0" smtClean="0"/>
              <a:t>синий Урал…", "Как солнце в</a:t>
            </a:r>
          </a:p>
          <a:p>
            <a:pPr marL="0" indent="0">
              <a:buNone/>
            </a:pPr>
            <a:r>
              <a:rPr lang="ru-RU" dirty="0" smtClean="0"/>
              <a:t> драгоценной грани, в Урале Русь</a:t>
            </a:r>
          </a:p>
          <a:p>
            <a:pPr marL="0" indent="0">
              <a:buNone/>
            </a:pPr>
            <a:r>
              <a:rPr lang="ru-RU" dirty="0" smtClean="0"/>
              <a:t> отражена…" –</a:t>
            </a:r>
            <a:r>
              <a:rPr lang="ru-RU" dirty="0" smtClean="0"/>
              <a:t>известны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многим людям.</a:t>
            </a:r>
          </a:p>
          <a:p>
            <a:pPr marL="0" indent="0">
              <a:buNone/>
            </a:pP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5263"/>
            <a:ext cx="2957266" cy="43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12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Гольдберг Александр Львович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Александр </a:t>
            </a:r>
            <a:r>
              <a:rPr lang="ru-RU" dirty="0"/>
              <a:t>Гольдберг писал </a:t>
            </a:r>
            <a:r>
              <a:rPr lang="ru-RU" dirty="0" smtClean="0"/>
              <a:t> </a:t>
            </a:r>
            <a:r>
              <a:rPr lang="ru-RU" dirty="0"/>
              <a:t>для детей. Среди сборников детских стихов известны такие, как "Для тебя" </a:t>
            </a:r>
            <a:r>
              <a:rPr lang="ru-RU" dirty="0" smtClean="0"/>
              <a:t> </a:t>
            </a:r>
            <a:r>
              <a:rPr lang="ru-RU" dirty="0"/>
              <a:t>"Союз отважных" </a:t>
            </a:r>
          </a:p>
          <a:p>
            <a:r>
              <a:rPr lang="ru-RU" dirty="0" smtClean="0"/>
              <a:t> </a:t>
            </a:r>
            <a:r>
              <a:rPr lang="ru-RU" dirty="0"/>
              <a:t>"С добрым утром</a:t>
            </a:r>
            <a:r>
              <a:rPr lang="ru-RU" dirty="0" smtClean="0"/>
              <a:t>!".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7444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9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Кондраковская</a:t>
            </a:r>
            <a:r>
              <a:rPr lang="ru-RU" dirty="0" smtClean="0"/>
              <a:t> Нина Георгиевна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Писала для взрослых и детей. </a:t>
            </a:r>
          </a:p>
          <a:p>
            <a:r>
              <a:rPr lang="ru-RU" sz="2600" dirty="0" smtClean="0"/>
              <a:t>В городе Магнитогорске ее ласково называли «бабой </a:t>
            </a:r>
            <a:r>
              <a:rPr lang="ru-RU" sz="2600" dirty="0"/>
              <a:t>Ниной</a:t>
            </a:r>
            <a:r>
              <a:rPr lang="ru-RU" sz="2600" dirty="0" smtClean="0"/>
              <a:t>»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На протяжении многих лет она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собирала </a:t>
            </a:r>
            <a:r>
              <a:rPr lang="ru-RU" sz="2600" dirty="0"/>
              <a:t>и обрабатывала </a:t>
            </a:r>
            <a:r>
              <a:rPr lang="ru-RU" sz="2600" dirty="0" smtClean="0"/>
              <a:t>легенды</a:t>
            </a:r>
          </a:p>
          <a:p>
            <a:pPr marL="0" indent="0">
              <a:buNone/>
            </a:pPr>
            <a:r>
              <a:rPr lang="ru-RU" sz="2600" dirty="0" smtClean="0"/>
              <a:t>и </a:t>
            </a:r>
            <a:r>
              <a:rPr lang="ru-RU" sz="2600" dirty="0"/>
              <a:t>сказания старожилов </a:t>
            </a:r>
            <a:r>
              <a:rPr lang="ru-RU" sz="2600" dirty="0" smtClean="0"/>
              <a:t> Южного Урала.</a:t>
            </a:r>
          </a:p>
          <a:p>
            <a:r>
              <a:rPr lang="ru-RU" sz="2600" dirty="0"/>
              <a:t>Двери </a:t>
            </a:r>
            <a:r>
              <a:rPr lang="ru-RU" sz="2600" dirty="0" smtClean="0"/>
              <a:t> квартиры </a:t>
            </a:r>
            <a:r>
              <a:rPr lang="ru-RU" sz="2600" dirty="0"/>
              <a:t>поэтессы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практически </a:t>
            </a:r>
            <a:r>
              <a:rPr lang="ru-RU" sz="2600" dirty="0"/>
              <a:t>никогда не </a:t>
            </a:r>
            <a:r>
              <a:rPr lang="ru-RU" sz="2600" dirty="0" smtClean="0"/>
              <a:t>запирались </a:t>
            </a:r>
            <a:r>
              <a:rPr lang="ru-RU" sz="2600" dirty="0"/>
              <a:t>—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она </a:t>
            </a:r>
            <a:r>
              <a:rPr lang="ru-RU" sz="2600" dirty="0"/>
              <a:t>была рада </a:t>
            </a:r>
            <a:r>
              <a:rPr lang="ru-RU" sz="2600" dirty="0" smtClean="0"/>
              <a:t>приветить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и обогреть любого, кто нуждался </a:t>
            </a:r>
            <a:r>
              <a:rPr lang="ru-RU" sz="2600" dirty="0" smtClean="0"/>
              <a:t>в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800" dirty="0"/>
              <a:t>её помощи</a:t>
            </a:r>
            <a:r>
              <a:rPr lang="ru-RU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32" y="3140968"/>
            <a:ext cx="267237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84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Рахлис</a:t>
            </a:r>
            <a:r>
              <a:rPr lang="ru-RU" dirty="0" smtClean="0"/>
              <a:t>  Лев Яковлевич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Озорные и мудрые стихи прирождённого детского </a:t>
            </a:r>
            <a:r>
              <a:rPr lang="ru-RU" dirty="0" smtClean="0"/>
              <a:t>поэта</a:t>
            </a:r>
          </a:p>
          <a:p>
            <a:r>
              <a:rPr lang="ru-RU" dirty="0"/>
              <a:t>Стихи легко читались, легко </a:t>
            </a:r>
            <a:r>
              <a:rPr lang="ru-RU" dirty="0" smtClean="0"/>
              <a:t>запоминались.</a:t>
            </a:r>
          </a:p>
          <a:p>
            <a:r>
              <a:rPr lang="ru-RU" dirty="0" smtClean="0"/>
              <a:t>Лев Яковлевич </a:t>
            </a:r>
            <a:r>
              <a:rPr lang="ru-RU" dirty="0"/>
              <a:t>находил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поэзию </a:t>
            </a:r>
            <a:r>
              <a:rPr lang="ru-RU" dirty="0"/>
              <a:t>в обыкновенных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вещах, прекрасно </a:t>
            </a:r>
            <a:r>
              <a:rPr lang="ru-RU" dirty="0"/>
              <a:t>чувствовал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природу</a:t>
            </a:r>
            <a:r>
              <a:rPr lang="ru-RU" dirty="0"/>
              <a:t>, умел о ней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писать.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3151237" cy="335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5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Шилов Николай </a:t>
            </a:r>
            <a:r>
              <a:rPr lang="ru-RU" dirty="0"/>
              <a:t>П</a:t>
            </a:r>
            <a:r>
              <a:rPr lang="ru-RU" dirty="0" smtClean="0"/>
              <a:t>етрович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Детский </a:t>
            </a:r>
            <a:r>
              <a:rPr lang="ru-RU" sz="2400" dirty="0" smtClean="0"/>
              <a:t>поэт</a:t>
            </a:r>
          </a:p>
          <a:p>
            <a:pPr marL="0" indent="0" algn="ctr">
              <a:buNone/>
            </a:pPr>
            <a:r>
              <a:rPr lang="ru-RU" sz="2400" dirty="0"/>
              <a:t>Теперь уже трудно представить детскую литературу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нашего </a:t>
            </a:r>
            <a:r>
              <a:rPr lang="ru-RU" sz="2400" dirty="0"/>
              <a:t>края без его поэзии, библиотечки умных</a:t>
            </a:r>
            <a:r>
              <a:rPr lang="ru-RU" sz="2400" dirty="0" smtClean="0"/>
              <a:t>,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добрых и весёлых книг.</a:t>
            </a:r>
          </a:p>
          <a:p>
            <a:pPr marL="0" indent="0" algn="ctr">
              <a:buNone/>
            </a:pPr>
            <a:endParaRPr lang="ru-RU" sz="2400" dirty="0" smtClean="0"/>
          </a:p>
          <a:p>
            <a:r>
              <a:rPr lang="ru-RU" sz="2400" dirty="0" smtClean="0"/>
              <a:t>У него вышло более 10 книг и ни одна </a:t>
            </a:r>
            <a:r>
              <a:rPr lang="ru-RU" sz="2400" dirty="0" smtClean="0"/>
              <a:t>не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разочаровала читателей. А какие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неожиданные названия стихов:</a:t>
            </a:r>
            <a:endParaRPr lang="ru-RU" sz="2400" dirty="0" smtClean="0"/>
          </a:p>
          <a:p>
            <a:r>
              <a:rPr lang="ru-RU" sz="2400" dirty="0" smtClean="0"/>
              <a:t>« Три  </a:t>
            </a:r>
            <a:r>
              <a:rPr lang="ru-RU" sz="2400" dirty="0" smtClean="0"/>
              <a:t>дождя назад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«Посвящение в лягушки»</a:t>
            </a:r>
          </a:p>
          <a:p>
            <a:r>
              <a:rPr lang="ru-RU" sz="2400" dirty="0" smtClean="0"/>
              <a:t>«Если падаешь с Луны»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38" y="2834582"/>
            <a:ext cx="2662162" cy="402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1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539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Поэты земли   УРАЛЬСКОЙ</vt:lpstr>
      <vt:lpstr>Презентация PowerPoint</vt:lpstr>
      <vt:lpstr>Лидия Александровна Преображенская</vt:lpstr>
      <vt:lpstr>Презентация PowerPoint</vt:lpstr>
      <vt:lpstr>Татьяничева Людмила Константиновна </vt:lpstr>
      <vt:lpstr>Гольдберг Александр Львович</vt:lpstr>
      <vt:lpstr>Кондраковская Нина Георгиевна</vt:lpstr>
      <vt:lpstr>Рахлис  Лев Яковлевич</vt:lpstr>
      <vt:lpstr>Шилов Николай Петрович</vt:lpstr>
      <vt:lpstr>Ховив Ефим Григорьевич</vt:lpstr>
      <vt:lpstr>Юлдашев Олег Валиджанович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32</cp:revision>
  <dcterms:created xsi:type="dcterms:W3CDTF">2017-11-27T15:11:55Z</dcterms:created>
  <dcterms:modified xsi:type="dcterms:W3CDTF">2017-11-30T06:26:32Z</dcterms:modified>
</cp:coreProperties>
</file>