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0" r:id="rId3"/>
    <p:sldId id="273" r:id="rId4"/>
    <p:sldId id="271" r:id="rId5"/>
    <p:sldId id="264" r:id="rId6"/>
    <p:sldId id="267" r:id="rId7"/>
    <p:sldId id="272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713" autoAdjust="0"/>
  </p:normalViewPr>
  <p:slideViewPr>
    <p:cSldViewPr>
      <p:cViewPr>
        <p:scale>
          <a:sx n="100" d="100"/>
          <a:sy n="100" d="100"/>
        </p:scale>
        <p:origin x="-7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0000">
              <a:srgbClr val="00B050"/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EFB8-5EC6-4230-812D-3CEAE2CEEB1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FAAB5-1CF2-48A0-9582-AD3DFBC09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 descr="ÐÐ°ÑÑÐ¸Ð½ÐºÐ¸ Ð¿Ð¾ Ð·Ð°Ð¿ÑÐ¾ÑÑ ÑÐµÐ±ÑÑÐ°ÑÐºÐ°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6" name="AutoShape 4" descr="ÐÐ°ÑÑÐ¸Ð½ÐºÐ¸ Ð¿Ð¾ Ð·Ð°Ð¿ÑÐ¾ÑÑ ÑÐµÐ±ÑÑÐ°ÑÐºÐ°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ÐÐ°ÑÑÐ¸Ð½ÐºÐ¸ Ð¿Ð¾ Ð·Ð°Ð¿ÑÐ¾ÑÑ ÑÐµÐ±ÑÑÐ°ÑÐºÐ°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2"/>
            <a:ext cx="9144000" cy="550164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739560" y="1755973"/>
            <a:ext cx="60007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Презентация на тему: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«Умножение двузначного числа на двузначное число»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3729806"/>
            <a:ext cx="23734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Выполнил ученик: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«а» класса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Гурский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италий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02" name="Picture 10" descr="ÐÐ°ÑÑÐ¸Ð½ÐºÐ¸ Ð¿Ð¾ Ð·Ð°Ð¿ÑÐ¾ÑÑ ÑÐµÐ±ÑÑÐ°ÑÐºÐ° 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4643446"/>
            <a:ext cx="2628900" cy="201930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714712" y="493011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2018 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5656" y="188640"/>
            <a:ext cx="6424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общеобразовательное учреждение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кадетская школа Пушкинского района Санкт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-Петербурга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857232"/>
            <a:ext cx="9144000" cy="550164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714744" y="1643050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43042" y="2423566"/>
            <a:ext cx="544923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1. Разминка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Алгоритм умножения на двузначные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Реши примеры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Проверь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себя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857232"/>
            <a:ext cx="9144000" cy="550164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714744" y="1643050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43042" y="2423566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 число 28 при пяти двоек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43042" y="3209384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 число 100 при помощи пяти единиц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43042" y="3923764"/>
            <a:ext cx="571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 число 100 при помощи семи единиц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57356" y="2769744"/>
            <a:ext cx="5357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22 + 2    2    2 = 28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85918" y="3484124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11  – 11 = 100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404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836712"/>
            <a:ext cx="9144000" cy="550164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667552" y="2267580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 число 28 при пяти двоек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57356" y="2617748"/>
            <a:ext cx="5357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22 + 2 + 2 +2 = 28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65842" y="3059668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 число 100 при помощи пяти единиц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85918" y="3409836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111 – 11 = 100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65272" y="3923764"/>
            <a:ext cx="571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 число 100 при помощи семи единиц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85918" y="4273932"/>
            <a:ext cx="5786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111 – 11 + 1 – 1 = 100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14744" y="1643050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857232"/>
            <a:ext cx="9144000" cy="550164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1506" y="285728"/>
            <a:ext cx="70723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Алгоритм умножения двузначных чисел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двузначные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00738" y="2500441"/>
            <a:ext cx="464347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2. Умножить первый множитель на единицы второго множителя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Это –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первое неполное произведение.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 . Умножить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первый множитель на десятки</a:t>
            </a:r>
          </a:p>
          <a:p>
            <a:pPr marL="457200" indent="-457200"/>
            <a:r>
              <a:rPr lang="ru-RU" dirty="0">
                <a:latin typeface="Times New Roman" pitchFamily="18" charset="0"/>
                <a:cs typeface="Times New Roman" pitchFamily="18" charset="0"/>
              </a:rPr>
              <a:t>второго множителя, начиная записывать</a:t>
            </a:r>
          </a:p>
          <a:p>
            <a:pPr marL="457200" indent="-457200"/>
            <a:r>
              <a:rPr lang="ru-RU" dirty="0">
                <a:latin typeface="Times New Roman" pitchFamily="18" charset="0"/>
                <a:cs typeface="Times New Roman" pitchFamily="18" charset="0"/>
              </a:rPr>
              <a:t>под разрядом десятков. Это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второе неполное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произведение.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.  Сложить получившиеся результаты.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36304" y="177455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  Записать в столбик единицы                         под единицами, десятки  под десятками.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6437858" y="2815768"/>
            <a:ext cx="1014462" cy="1477328"/>
            <a:chOff x="9986958" y="2357430"/>
            <a:chExt cx="1014462" cy="1477328"/>
          </a:xfrm>
        </p:grpSpPr>
        <p:sp>
          <p:nvSpPr>
            <p:cNvPr id="14" name="TextBox 13"/>
            <p:cNvSpPr txBox="1"/>
            <p:nvPr/>
          </p:nvSpPr>
          <p:spPr>
            <a:xfrm>
              <a:off x="10001288" y="2357430"/>
              <a:ext cx="1000132" cy="1477328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        *  *</a:t>
              </a:r>
            </a:p>
            <a:p>
              <a:r>
                <a:rPr lang="ru-RU" dirty="0" smtClean="0">
                  <a:solidFill>
                    <a:srgbClr val="FF0000"/>
                  </a:solidFill>
                </a:rPr>
                <a:t>        *  </a:t>
              </a:r>
              <a:r>
                <a:rPr lang="ru-RU" dirty="0" smtClean="0"/>
                <a:t>*</a:t>
              </a:r>
            </a:p>
            <a:p>
              <a:r>
                <a:rPr lang="ru-RU" dirty="0" smtClean="0"/>
                <a:t>    *  *  *</a:t>
              </a:r>
            </a:p>
            <a:p>
              <a:r>
                <a:rPr lang="ru-RU" dirty="0" smtClean="0">
                  <a:solidFill>
                    <a:srgbClr val="FF0000"/>
                  </a:solidFill>
                </a:rPr>
                <a:t>*  * *</a:t>
              </a:r>
            </a:p>
            <a:p>
              <a:r>
                <a:rPr lang="ru-RU" dirty="0" smtClean="0"/>
                <a:t>*  *  *  *</a:t>
              </a:r>
              <a:endParaRPr lang="ru-RU" dirty="0"/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0274472" y="2928934"/>
              <a:ext cx="628648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0092720" y="3429000"/>
              <a:ext cx="810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10152524" y="2416726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err="1" smtClean="0"/>
                <a:t>х</a:t>
              </a:r>
              <a:endParaRPr lang="ru-RU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986958" y="298823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+</a:t>
              </a:r>
              <a:endParaRPr lang="ru-RU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857232"/>
            <a:ext cx="9144000" cy="550164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79718" y="1824327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Задание: Реши примеры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57356" y="277391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25 х 34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7356" y="313110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35 х 27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7356" y="348829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23 х 40 =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58478" y="2285992"/>
            <a:ext cx="2033942" cy="2205021"/>
          </a:xfrm>
          <a:prstGeom prst="rect">
            <a:avLst/>
          </a:prstGeom>
          <a:noFill/>
        </p:spPr>
      </p:pic>
      <p:grpSp>
        <p:nvGrpSpPr>
          <p:cNvPr id="23" name="Группа 22"/>
          <p:cNvGrpSpPr/>
          <p:nvPr/>
        </p:nvGrpSpPr>
        <p:grpSpPr>
          <a:xfrm>
            <a:off x="5960094" y="2546962"/>
            <a:ext cx="1014462" cy="1477328"/>
            <a:chOff x="9986958" y="2357430"/>
            <a:chExt cx="1014462" cy="1477328"/>
          </a:xfrm>
        </p:grpSpPr>
        <p:sp>
          <p:nvSpPr>
            <p:cNvPr id="24" name="TextBox 23"/>
            <p:cNvSpPr txBox="1"/>
            <p:nvPr/>
          </p:nvSpPr>
          <p:spPr>
            <a:xfrm>
              <a:off x="10001288" y="2357430"/>
              <a:ext cx="1000132" cy="1477328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        *  *</a:t>
              </a:r>
            </a:p>
            <a:p>
              <a:r>
                <a:rPr lang="ru-RU" dirty="0" smtClean="0">
                  <a:solidFill>
                    <a:srgbClr val="FF0000"/>
                  </a:solidFill>
                </a:rPr>
                <a:t>        *  </a:t>
              </a:r>
              <a:r>
                <a:rPr lang="ru-RU" dirty="0" smtClean="0"/>
                <a:t>*</a:t>
              </a:r>
            </a:p>
            <a:p>
              <a:r>
                <a:rPr lang="ru-RU" dirty="0" smtClean="0"/>
                <a:t>    *  *  *</a:t>
              </a:r>
            </a:p>
            <a:p>
              <a:r>
                <a:rPr lang="ru-RU" dirty="0" smtClean="0">
                  <a:solidFill>
                    <a:srgbClr val="FF0000"/>
                  </a:solidFill>
                </a:rPr>
                <a:t>*  *  *</a:t>
              </a:r>
            </a:p>
            <a:p>
              <a:r>
                <a:rPr lang="ru-RU" dirty="0" smtClean="0"/>
                <a:t>*  *  *  *</a:t>
              </a:r>
              <a:endParaRPr lang="ru-RU" dirty="0"/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>
              <a:off x="10274472" y="2928934"/>
              <a:ext cx="628648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10092720" y="3429000"/>
              <a:ext cx="810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0152524" y="2416726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err="1" smtClean="0"/>
                <a:t>х</a:t>
              </a:r>
              <a:endParaRPr lang="ru-RU" sz="16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986958" y="298823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+</a:t>
              </a:r>
              <a:endParaRPr lang="ru-RU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857232"/>
            <a:ext cx="9144000" cy="550164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289276" y="1824327"/>
            <a:ext cx="2074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Проверь себя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00166" y="2428868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34 =850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00166" y="292893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27 = 945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0166" y="348829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40 = 920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58478" y="2285992"/>
            <a:ext cx="2033942" cy="2205021"/>
          </a:xfrm>
          <a:prstGeom prst="rect">
            <a:avLst/>
          </a:prstGeom>
          <a:noFill/>
        </p:spPr>
      </p:pic>
      <p:grpSp>
        <p:nvGrpSpPr>
          <p:cNvPr id="16" name="Группа 15"/>
          <p:cNvGrpSpPr/>
          <p:nvPr/>
        </p:nvGrpSpPr>
        <p:grpSpPr>
          <a:xfrm>
            <a:off x="3143240" y="3500438"/>
            <a:ext cx="1014462" cy="1754326"/>
            <a:chOff x="9986958" y="2357430"/>
            <a:chExt cx="1014462" cy="1754326"/>
          </a:xfrm>
        </p:grpSpPr>
        <p:sp>
          <p:nvSpPr>
            <p:cNvPr id="22" name="TextBox 21"/>
            <p:cNvSpPr txBox="1"/>
            <p:nvPr/>
          </p:nvSpPr>
          <p:spPr>
            <a:xfrm>
              <a:off x="10001288" y="2357430"/>
              <a:ext cx="1000132" cy="175432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    2  5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 3  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</a:p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 1  0  0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7  5 </a:t>
              </a:r>
            </a:p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 8  5  0</a:t>
              </a:r>
            </a:p>
            <a:p>
              <a:pPr>
                <a:buFont typeface="Arial" charset="0"/>
                <a:buChar char="•"/>
              </a:pPr>
              <a:endParaRPr lang="ru-RU" dirty="0"/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>
              <a:off x="10144164" y="2928934"/>
              <a:ext cx="628648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158458" y="3508540"/>
              <a:ext cx="628648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0002988" y="2416726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err="1" smtClean="0"/>
                <a:t>х</a:t>
              </a:r>
              <a:endParaRPr lang="ru-RU" sz="16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86958" y="298823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err="1" smtClean="0"/>
                <a:t>+</a:t>
              </a:r>
              <a:endParaRPr lang="ru-RU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4427984" y="3500438"/>
            <a:ext cx="1087040" cy="1754326"/>
            <a:chOff x="9914380" y="2357430"/>
            <a:chExt cx="1087040" cy="1754326"/>
          </a:xfrm>
        </p:grpSpPr>
        <p:sp>
          <p:nvSpPr>
            <p:cNvPr id="28" name="TextBox 27"/>
            <p:cNvSpPr txBox="1"/>
            <p:nvPr/>
          </p:nvSpPr>
          <p:spPr>
            <a:xfrm>
              <a:off x="10001288" y="2357430"/>
              <a:ext cx="1000132" cy="175432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    3  5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 2  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7</a:t>
              </a:r>
            </a:p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2  4  5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7  0</a:t>
              </a:r>
            </a:p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9  4  5</a:t>
              </a:r>
            </a:p>
            <a:p>
              <a:pPr>
                <a:buFont typeface="Arial" charset="0"/>
                <a:buChar char="•"/>
              </a:pP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>
              <a:off x="10144164" y="2928934"/>
              <a:ext cx="628648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10158458" y="3508540"/>
              <a:ext cx="628648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0002988" y="2416726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err="1" smtClean="0"/>
                <a:t>х</a:t>
              </a:r>
              <a:endParaRPr lang="ru-RU" sz="16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914380" y="300607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err="1" smtClean="0"/>
                <a:t>+</a:t>
              </a:r>
              <a:endParaRPr lang="ru-RU" dirty="0"/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5786446" y="3500438"/>
            <a:ext cx="1014462" cy="1754326"/>
            <a:chOff x="9986958" y="2357430"/>
            <a:chExt cx="1014462" cy="1754326"/>
          </a:xfrm>
        </p:grpSpPr>
        <p:sp>
          <p:nvSpPr>
            <p:cNvPr id="34" name="TextBox 33"/>
            <p:cNvSpPr txBox="1"/>
            <p:nvPr/>
          </p:nvSpPr>
          <p:spPr>
            <a:xfrm>
              <a:off x="10001288" y="2357430"/>
              <a:ext cx="1000132" cy="175432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    4  0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 2  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</a:p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 1  2  0</a:t>
              </a:r>
            </a:p>
            <a:p>
              <a:r>
                <a:rPr lang="ru-RU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8  0</a:t>
              </a:r>
            </a:p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 9  2  0</a:t>
              </a:r>
            </a:p>
            <a:p>
              <a:pPr>
                <a:buFont typeface="Arial" charset="0"/>
                <a:buChar char="•"/>
              </a:pP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5" name="Прямая соединительная линия 34"/>
            <p:cNvCxnSpPr/>
            <p:nvPr/>
          </p:nvCxnSpPr>
          <p:spPr>
            <a:xfrm>
              <a:off x="10144164" y="2928934"/>
              <a:ext cx="628648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10158458" y="3508540"/>
              <a:ext cx="628648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10002988" y="2416726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err="1" smtClean="0"/>
                <a:t>х</a:t>
              </a:r>
              <a:endParaRPr lang="ru-RU" sz="16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9986958" y="298823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err="1" smtClean="0"/>
                <a:t>+</a:t>
              </a:r>
              <a:endParaRPr lang="ru-RU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Ð°ÑÑÐ¸Ð½ÐºÐ¸ Ð¿Ð¾ Ð·Ð°Ð¿ÑÐ¾ÑÑ ÑÐºÐ¾Ð»ÑÐ½Ð°Ñ Ð´Ð¾ÑÐºÐ°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764704"/>
            <a:ext cx="9144000" cy="550164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357422" y="1778040"/>
            <a:ext cx="45720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 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внимание !!!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14810" y="3572792"/>
            <a:ext cx="3214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0" descr="ÐÐ°ÑÑÐ¸Ð½ÐºÐ¸ Ð¿Ð¾ Ð·Ð°Ð¿ÑÐ¾ÑÑ ÑÐµÐ±ÑÑÐ°ÑÐºÐ° 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7282" y="4624409"/>
            <a:ext cx="2628900" cy="201930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330</Words>
  <Application>Microsoft Office PowerPoint</Application>
  <PresentationFormat>Экран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кадет</dc:creator>
  <cp:lastModifiedBy>Терешкова С.В.</cp:lastModifiedBy>
  <cp:revision>85</cp:revision>
  <dcterms:created xsi:type="dcterms:W3CDTF">2018-11-15T11:55:37Z</dcterms:created>
  <dcterms:modified xsi:type="dcterms:W3CDTF">2018-12-20T08:22:34Z</dcterms:modified>
</cp:coreProperties>
</file>