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81" r:id="rId5"/>
    <p:sldId id="258" r:id="rId6"/>
    <p:sldId id="273" r:id="rId7"/>
    <p:sldId id="259" r:id="rId8"/>
    <p:sldId id="276" r:id="rId9"/>
    <p:sldId id="282" r:id="rId10"/>
    <p:sldId id="278" r:id="rId11"/>
    <p:sldId id="270" r:id="rId12"/>
    <p:sldId id="280" r:id="rId13"/>
    <p:sldId id="283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>
      <p:cViewPr>
        <p:scale>
          <a:sx n="53" d="100"/>
          <a:sy n="53" d="100"/>
        </p:scale>
        <p:origin x="-1668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E240-7801-4234-B42C-53536CF5CD01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8A15C-FF9B-4C7D-87DF-6AC0693B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0" y="-27385"/>
            <a:ext cx="9180512" cy="68853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642" y="-2738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кадетская школа Пушкинского района Санкт-Петербурга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7552" y="5643578"/>
            <a:ext cx="2946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 ученик: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«б» класса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Варбулайнен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Константин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1970837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по теме: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«Изучение словарных слов 3-го класса»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Ð°ÑÑÐ¸Ð½ÐºÐ¸ Ð¿Ð¾ Ð·Ð°Ð¿ÑÐ¾ÑÑ ÑÐ¾Ð²Ð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643314"/>
            <a:ext cx="2612100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1920" y="6425785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1960" y="11675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ÐÐ°ÑÑÐ¸Ð½ÐºÐ¸ Ð¿Ð¾ Ð·Ð°Ð¿ÑÐ¾ÑÑ ÐºÐ¾Ð¼Ð¿Ð°Ñ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ºÐ¾Ð¼Ð¿Ð°Ñ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Ð°ÑÑÐ¸Ð½ÐºÐ¸ Ð¿Ð¾ Ð·Ð°Ð¿ÑÐ¾ÑÑ ÐºÐ¾Ð¼Ð¿Ð°Ñ Ð¿Ð½Ð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37183" y="1188616"/>
            <a:ext cx="3662809" cy="59093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б л и о л е к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 й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ф ё р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о 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 к ц и я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л о т о к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 о л о т 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 р е л к 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 р о</a:t>
            </a:r>
          </a:p>
          <a:p>
            <a:pPr>
              <a:lnSpc>
                <a:spcPct val="15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ÐÐ°ÑÑÐ¸Ð½ÐºÐ¸ Ð¿Ð¾ Ð·Ð°Ð¿ÑÐ¾ÑÑ ÑÐ»Ð¾Ð²Ð°ÑÐ½Ð¾Ðµ ÑÐ»Ð¾Ð²Ð° Ð¼ÐµÑÑ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89" y="5477134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ÐÐ°ÑÑÐ¸Ð½ÐºÐ¸ Ð¿Ð¾ Ð·Ð°Ð¿ÑÐ¾ÑÑ ÑÐ»Ð¾Ð²Ð°ÑÐ½Ð¾Ðµ ÑÐ»Ð¾Ð²Ð° Ð´Ð¾ÑÐ¾Ð³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9" t="7816" r="2422" b="58048"/>
          <a:stretch/>
        </p:blipFill>
        <p:spPr bwMode="auto">
          <a:xfrm>
            <a:off x="6584862" y="3514098"/>
            <a:ext cx="1431012" cy="12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ÑÐ»Ð¾Ð²Ð°ÑÐ½Ð¾Ðµ ÑÐ»Ð¾Ð²Ð° ÑÐ°ÑÐµÐ»ÐºÐ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19137" r="10042" b="11843"/>
          <a:stretch/>
        </p:blipFill>
        <p:spPr bwMode="auto">
          <a:xfrm>
            <a:off x="5109470" y="4783894"/>
            <a:ext cx="1746534" cy="11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ÑÐ»Ð¾Ð²Ð°ÑÐ½Ð¾Ðµ ÑÐ»Ð¾Ð²Ð° ÐºÐ¾ÑÐ°Ð±Ð»Ñ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t="13549" r="18802" b="14372"/>
          <a:stretch/>
        </p:blipFill>
        <p:spPr bwMode="auto">
          <a:xfrm>
            <a:off x="3147074" y="4271470"/>
            <a:ext cx="1548776" cy="1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Ð°ÑÑÐ¸Ð½ÐºÐ¸ Ð¿Ð¾ Ð·Ð°Ð¿ÑÐ¾ÑÑ ÑÐ»Ð¾Ð²Ð°ÑÐ½Ð¾Ðµ ÑÐ»Ð¾Ð²Ð° ÑÐ¾ÑÐµÑ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r="3651" b="7322"/>
          <a:stretch/>
        </p:blipFill>
        <p:spPr bwMode="auto">
          <a:xfrm>
            <a:off x="6856004" y="2206749"/>
            <a:ext cx="1604428" cy="12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ÐÐ°ÑÑÐ¸Ð½ÐºÐ¸ Ð¿Ð¾ Ð·Ð°Ð¿ÑÐ¾ÑÑ ÑÐ»Ð¾Ð²Ð°ÑÐ½Ð¾Ðµ ÑÐ»Ð¾Ð²Ð° ÐºÐ¾Ð»Ð»ÐµÐºÑÐ¸Ñ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23446" r="26457" b="56660"/>
          <a:stretch/>
        </p:blipFill>
        <p:spPr bwMode="auto">
          <a:xfrm>
            <a:off x="3461914" y="3047145"/>
            <a:ext cx="2910286" cy="9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ÐÐ°ÑÑÐ¸Ð½ÐºÐ¸ Ð¿Ð¾ Ð·Ð°Ð¿ÑÐ¾ÑÑ ÑÐ»Ð¾Ð²Ð°ÑÐ½Ð¾Ðµ ÑÐ»Ð¾Ð²Ð° Ð±Ð¸Ð±Ð»Ð¸Ð¾ÑÐµÐºÐ°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5"/>
          <a:stretch/>
        </p:blipFill>
        <p:spPr bwMode="auto">
          <a:xfrm>
            <a:off x="3767911" y="980728"/>
            <a:ext cx="1884209" cy="9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ÑÐ»Ð¾Ð²Ð°ÑÐ½Ð¾Ðµ ÑÐ»Ð¾Ð²Ð° ÑÐ¾ÐºÐºÐµÐ¹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83" b="65876"/>
          <a:stretch/>
        </p:blipFill>
        <p:spPr bwMode="auto">
          <a:xfrm>
            <a:off x="4824814" y="1988840"/>
            <a:ext cx="1798731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195736" y="30303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Запомни словарные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1960" y="11675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84" y="1196752"/>
            <a:ext cx="2228376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ё з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т о к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о г а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о в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 г о д 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к в а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о н а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р о б е 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7543" y="1188616"/>
            <a:ext cx="3662809" cy="59093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 б л и о л е к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к е й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 ф ё р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о  л е к ц и я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 л о т о к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 а л о т 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р е л к 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 р о</a:t>
            </a:r>
          </a:p>
          <a:p>
            <a:pPr>
              <a:lnSpc>
                <a:spcPct val="15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5736" y="30303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ошибку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3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1960" y="11675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84" y="1196752"/>
            <a:ext cx="2228376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ё з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т о к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о г а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о в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 о д 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к в а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о н а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о б е 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7543" y="1188616"/>
            <a:ext cx="3662809" cy="59093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 л и о л е к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 й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 ё р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 е к ц и я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 о т о к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 о т 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е л к 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 р о</a:t>
            </a:r>
          </a:p>
          <a:p>
            <a:pPr>
              <a:lnSpc>
                <a:spcPct val="15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30303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Проверь</a:t>
            </a:r>
            <a:r>
              <a:rPr lang="ru-RU" sz="2400" b="1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себя </a:t>
            </a:r>
          </a:p>
        </p:txBody>
      </p:sp>
    </p:spTree>
    <p:extLst>
      <p:ext uri="{BB962C8B-B14F-4D97-AF65-F5344CB8AC3E}">
        <p14:creationId xmlns:p14="http://schemas.microsoft.com/office/powerpoint/2010/main" val="33307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165955"/>
            <a:ext cx="5902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Мы сегодня выучили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словарные слова!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Ð°ÑÑÐ¸Ð½ÐºÐ¸ Ð¿Ð¾ Ð·Ð°Ð¿ÑÐ¾ÑÑ ÑÐ¾Ð²Ð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788" y="3714752"/>
            <a:ext cx="2612100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8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165955"/>
            <a:ext cx="599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Ð°ÑÑÐ¸Ð½ÐºÐ¸ Ð¿Ð¾ Ð·Ð°Ð¿ÑÐ¾ÑÑ ÑÐ¾Ð²Ð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788" y="3714752"/>
            <a:ext cx="26121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9690" y="24383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2090" y="25907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29289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90" y="28955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9290" y="30479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71690" y="32003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4090" y="33527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6490" y="35051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8890" y="36575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1290" y="38099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3690" y="39623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00628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490890" y="4419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714876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19122" y="970500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Разминка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Правило № 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Правило № 1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Разминка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Запомни словарные слова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Проверь себя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ÐÐ°ÑÑÐ¸Ð½ÐºÐ¸ Ð¿Ð¾ Ð·Ð°Ð¿ÑÐ¾ÑÑ ÑÐ¾Ð²Ð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3809992"/>
            <a:ext cx="2664296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30303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1383159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вставь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пропущенные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буквы.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060848"/>
            <a:ext cx="25269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тол_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поду_ ка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ко_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ле_ной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р_вяной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_жит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не_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30303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ÑÐ¾Ð²Ð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07" y="4221088"/>
            <a:ext cx="2465825" cy="24277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95736" y="30303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Правило 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9838" y="2784019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вставить непроизносимую согласную правильно  - надо подобрать такое однокоренное слово, чтобы после согласной буквы стояла гласная.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132856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Правописание парных согласных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11760" y="1196752"/>
            <a:ext cx="6510388" cy="4034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2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95736" y="30303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Правило 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11760" y="1196752"/>
            <a:ext cx="6510388" cy="40341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91880" y="19905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Правописание безударных гласных в корне слова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12" y="2636912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Безударные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гласные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проверяемые ударением. Чтобы проверить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безударную гласную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корне слова, необходимо это слово изменить так, чтобы на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безударную гласную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падало ударение,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поставить эту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гласную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сильную (ударную)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ÐÐ°ÑÑÐ¸Ð½ÐºÐ¸ Ð¿Ð¾ Ð·Ð°Ð¿ÑÐ¾ÑÑ ÑÐ¾Ð²Ð°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07" y="4221088"/>
            <a:ext cx="2465825" cy="2427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1023119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Задание: вставь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пропущенные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буквы.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2838" y="2060848"/>
            <a:ext cx="25269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вяной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700808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Проверочные слова: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оду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ечка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30303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290240"/>
            <a:ext cx="61500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 – мы встали,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распрямились.</a:t>
            </a:r>
          </a:p>
          <a:p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– согнулись, наклонились.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 – руками три хлопка.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четыре – три кивка. </a:t>
            </a:r>
          </a:p>
          <a:p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– руками помахать.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Шесть – на место сесть опять.</a:t>
            </a:r>
          </a:p>
        </p:txBody>
      </p:sp>
      <p:pic>
        <p:nvPicPr>
          <p:cNvPr id="1026" name="Picture 2" descr="http://inform.lookmy.info/portal/4nAlbum/album/2275/sovyata/shtang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61" y="3356992"/>
            <a:ext cx="241456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195736" y="30303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1960" y="11675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ÐÐ°ÑÑÐ¸Ð½ÐºÐ¸ Ð¿Ð¾ Ð·Ð°Ð¿ÑÐ¾ÑÑ ÐºÐ¾Ð¼Ð¿Ð°Ñ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ºÐ¾Ð¼Ð¿Ð°Ñ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Ð°ÑÑÐ¸Ð½ÐºÐ¸ Ð¿Ð¾ Ð·Ð°Ð¿ÑÐ¾ÑÑ ÐºÐ¾Ð¼Ð¿Ð°Ñ Ð¿Ð½Ð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95736" y="303039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«Словарные слова»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ÐÐ°ÑÑÐ¸Ð½ÐºÐ¸ Ð¿Ð¾ Ð·Ð°Ð¿ÑÐ¾ÑÑ ÑÐ¾Ð²Ð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07" y="4221088"/>
            <a:ext cx="2465825" cy="2427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2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ÐÐ°ÑÑÐ¸Ð½ÐºÐ¸ Ð¿Ð¾ Ð·Ð°Ð¿ÑÐ¾ÑÑ ÐºÐ°ÑÑÐ¸Ð½ÐºÐ¸ Ð¿ÑÐµÐ·ÐµÐ½ÑÐ°ÑÐ¸Ð¸ Ð¿Ð¾ ÑÑÑÑÐºÐ¾Ð¼Ñ ÑÐ·ÑÐºÑ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-16698" y="-12523"/>
            <a:ext cx="9160698" cy="68705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1960" y="11675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1196752"/>
            <a:ext cx="2228376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ё з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т о к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о г а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о в 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г о д 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к в а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 о н а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р о б е й</a:t>
            </a:r>
          </a:p>
        </p:txBody>
      </p:sp>
      <p:pic>
        <p:nvPicPr>
          <p:cNvPr id="1026" name="Picture 2" descr="ÐÐ°ÑÑÐ¸Ð½ÐºÐ¸ Ð¿Ð¾ Ð·Ð°Ð¿ÑÐ¾ÑÑ ÑÐ»Ð¾Ð²Ð°ÑÐ½Ð¾Ðµ ÑÐ»Ð¾Ð²Ð° Ð±ÐµÑÐµÐ·Ð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"/>
          <a:stretch/>
        </p:blipFill>
        <p:spPr bwMode="auto">
          <a:xfrm>
            <a:off x="2775689" y="1031904"/>
            <a:ext cx="1787962" cy="10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Ð°ÑÑÐ¸Ð½ÐºÐ¸ Ð¿Ð¾ Ð·Ð°Ð¿ÑÐ¾ÑÑ ÐºÐ¾Ð¼Ð¿Ð°Ñ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ºÐ¾Ð¼Ð¿Ð°Ñ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Ð°ÑÑÐ¸Ð½ÐºÐ¸ Ð¿Ð¾ Ð·Ð°Ð¿ÑÐ¾ÑÑ ÐºÐ¾Ð¼Ð¿Ð°Ñ Ð¿Ð½Ð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22" y="1894543"/>
            <a:ext cx="14668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ÐÐ°ÑÑÐ¸Ð½ÐºÐ¸ Ð¿Ð¾ Ð·Ð°Ð¿ÑÐ¾ÑÑ ÑÐ»Ð¾Ð²Ð°ÑÐ½Ð¾Ðµ ÑÐ»Ð¾Ð²Ð° Ð´Ð¾ÑÐ¾Ð³Ð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 bwMode="auto">
          <a:xfrm>
            <a:off x="5521232" y="2342218"/>
            <a:ext cx="1344506" cy="7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ÐÐ°ÑÑÐ¸Ð½ÐºÐ¸ Ð¿Ð¾ Ð·Ð°Ð¿ÑÐ¾ÑÑ ÑÐ»Ð¾Ð²Ð°ÑÐ½Ð¾Ðµ ÑÐ»Ð¾Ð²Ð° Ð´Ð¾ÑÐ¾Ð³Ð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6"/>
          <a:stretch/>
        </p:blipFill>
        <p:spPr bwMode="auto">
          <a:xfrm>
            <a:off x="3000062" y="3573016"/>
            <a:ext cx="1427922" cy="9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ÐÐ°ÑÑÐ¸Ð½ÐºÐ¸ Ð¿Ð¾ Ð·Ð°Ð¿ÑÐ¾ÑÑ ÑÐ»Ð¾Ð²Ð°ÑÐ½Ð¾Ðµ ÑÐ»Ð¾Ð²Ð° Ð²Ð¾ÑÐ¾Ð½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64393"/>
            <a:ext cx="1440159" cy="7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ÐÐ°ÑÑÐ¸Ð½ÐºÐ¸ Ð¿Ð¾ Ð·Ð°Ð¿ÑÐ¾ÑÑ ÑÐ»Ð¾Ð²Ð°ÑÐ½Ð¾Ðµ ÑÐ»Ð¾Ð²Ð° Ð²Ð¾ÑÐ¾Ð½Ð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6088" r="50000"/>
          <a:stretch/>
        </p:blipFill>
        <p:spPr bwMode="auto">
          <a:xfrm>
            <a:off x="7092279" y="5627738"/>
            <a:ext cx="1378763" cy="8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ÐÐ°ÑÑÐ¸Ð½ÐºÐ¸ Ð¿Ð¾ Ð·Ð°Ð¿ÑÐ¾ÑÑ ÑÐ»Ð¾Ð²Ð°ÑÐ½Ð¾Ðµ ÑÐ»Ð¾Ð²Ð° ÐºÐ¾ÑÐ¾Ð²Ð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91" y="2917672"/>
            <a:ext cx="1368152" cy="10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ÐÐ°ÑÑÐ¸Ð½ÐºÐ¸ Ð¿Ð¾ Ð·Ð°Ð¿ÑÐ¾ÑÑ ÑÐ»Ð¾Ð²Ð°ÑÐ½Ð¾Ðµ ÑÐ»Ð¾Ð²Ð° Ð¼Ð¾ÑÐºÐ²Ð°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3"/>
          <a:stretch/>
        </p:blipFill>
        <p:spPr bwMode="auto">
          <a:xfrm>
            <a:off x="4017699" y="4569277"/>
            <a:ext cx="1577964" cy="9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95736" y="30303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Запомни словарные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530</Words>
  <Application>Microsoft Office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кадет</dc:creator>
  <cp:lastModifiedBy>Терешкова С.В.</cp:lastModifiedBy>
  <cp:revision>121</cp:revision>
  <dcterms:created xsi:type="dcterms:W3CDTF">2018-11-22T12:14:22Z</dcterms:created>
  <dcterms:modified xsi:type="dcterms:W3CDTF">2018-12-20T08:07:26Z</dcterms:modified>
</cp:coreProperties>
</file>