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5" r:id="rId5"/>
    <p:sldId id="263" r:id="rId6"/>
    <p:sldId id="264" r:id="rId7"/>
    <p:sldId id="257" r:id="rId8"/>
    <p:sldId id="261" r:id="rId9"/>
    <p:sldId id="266" r:id="rId10"/>
    <p:sldId id="262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563" autoAdjust="0"/>
  </p:normalViewPr>
  <p:slideViewPr>
    <p:cSldViewPr>
      <p:cViewPr>
        <p:scale>
          <a:sx n="91" d="100"/>
          <a:sy n="91" d="100"/>
        </p:scale>
        <p:origin x="-56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D94A2-93CF-4E4A-9D75-304D7546647D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rgbClr val="FF0000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9116218" cy="58579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1857364"/>
            <a:ext cx="404456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«Правила умножения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двузначных чисел на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двузначные числа»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72912" y="4357694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 ученик :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«4 А» класса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Погонца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Кирилла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2" name="Picture 8" descr="ÐÐ°ÑÑÐ¸Ð½ÐºÐ¸ Ð¿Ð¾ Ð·Ð°Ð¿ÑÐ¾ÑÑ ÑÐ¸ÑÑÑ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8250">
            <a:off x="5786446" y="1928802"/>
            <a:ext cx="2071702" cy="155942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81062" y="857232"/>
            <a:ext cx="6424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общеобразовательное учреждение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кадетская школа Пушкинского района Санкт -Петербурга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00496" y="5314906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2018 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429132"/>
            <a:ext cx="1449603" cy="121444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643042" y="2000240"/>
            <a:ext cx="57831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Сегодня мы научились умножать </a:t>
            </a:r>
          </a:p>
          <a:p>
            <a:pPr marL="457200" indent="-45720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двухзначные числа на двухзначные  числа!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29058" y="928670"/>
            <a:ext cx="1399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rgbClr val="FF0000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-32" y="428604"/>
            <a:ext cx="9116218" cy="5857916"/>
            <a:chOff x="27782" y="428604"/>
            <a:chExt cx="9116218" cy="5857916"/>
          </a:xfrm>
        </p:grpSpPr>
        <p:pic>
          <p:nvPicPr>
            <p:cNvPr id="11266" name="Picture 2" descr="ÐÐ°ÑÑÐ¸Ð½ÐºÐ¸ Ð¿Ð¾ Ð·Ð°Ð¿ÑÐ¾ÑÑ ÑÐºÐ¾Ð»ÑÐ½Ð°Ñ Ð´Ð¾ÑÐºÐ°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782" y="428604"/>
              <a:ext cx="9116218" cy="5857916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359454" y="1490008"/>
              <a:ext cx="2545890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Спасибо </a:t>
              </a:r>
            </a:p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за </a:t>
              </a:r>
            </a:p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внимание!</a:t>
              </a:r>
              <a:endParaRPr lang="ru-RU" sz="4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43372" y="4286256"/>
              <a:ext cx="42862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dirty="0" smtClean="0"/>
            </a:p>
            <a:p>
              <a:pPr algn="ctr"/>
              <a:endParaRPr lang="ru-RU" sz="2000" dirty="0"/>
            </a:p>
          </p:txBody>
        </p:sp>
        <p:pic>
          <p:nvPicPr>
            <p:cNvPr id="11272" name="Picture 8" descr="ÐÐ°ÑÑÐ¸Ð½ÐºÐ¸ Ð¿Ð¾ Ð·Ð°Ð¿ÑÐ¾ÑÑ ÑÐ¸ÑÑÑ 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6314" y="2143116"/>
              <a:ext cx="2794392" cy="2103415"/>
            </a:xfrm>
            <a:prstGeom prst="rect">
              <a:avLst/>
            </a:prstGeom>
            <a:noFill/>
          </p:spPr>
        </p:pic>
      </p:grpSp>
      <p:pic>
        <p:nvPicPr>
          <p:cNvPr id="10" name="Picture 4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857628"/>
            <a:ext cx="1642855" cy="1376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929058" y="928670"/>
            <a:ext cx="1176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1538" y="2000240"/>
            <a:ext cx="323389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Разминка.</a:t>
            </a:r>
          </a:p>
          <a:p>
            <a:pPr marL="457200" indent="-45720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Алгоритм решения.</a:t>
            </a:r>
          </a:p>
          <a:p>
            <a:pPr marL="457200" indent="-457200">
              <a:buAutoNum type="arabicPeriod" startAt="2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 пример!</a:t>
            </a:r>
          </a:p>
          <a:p>
            <a:pPr marL="457200" indent="-457200">
              <a:buAutoNum type="arabicPeriod" startAt="3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Проверь себя.</a:t>
            </a:r>
          </a:p>
          <a:p>
            <a:pPr marL="457200" indent="-457200">
              <a:buAutoNum type="arabicPeriod" startAt="3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  Вывод.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5122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r="735" b="27036"/>
          <a:stretch>
            <a:fillRect/>
          </a:stretch>
        </p:blipFill>
        <p:spPr bwMode="auto">
          <a:xfrm>
            <a:off x="1714480" y="1571612"/>
            <a:ext cx="5786478" cy="3071834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71267" r="3185" b="6787"/>
          <a:stretch>
            <a:fillRect/>
          </a:stretch>
        </p:blipFill>
        <p:spPr bwMode="auto">
          <a:xfrm>
            <a:off x="1857356" y="4786322"/>
            <a:ext cx="5643602" cy="923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 r="154" b="42060"/>
          <a:stretch>
            <a:fillRect/>
          </a:stretch>
        </p:blipFill>
        <p:spPr bwMode="auto">
          <a:xfrm>
            <a:off x="1428728" y="1643050"/>
            <a:ext cx="6143668" cy="2571768"/>
          </a:xfrm>
          <a:prstGeom prst="rect">
            <a:avLst/>
          </a:prstGeom>
          <a:noFill/>
        </p:spPr>
      </p:pic>
      <p:pic>
        <p:nvPicPr>
          <p:cNvPr id="3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 t="74035" b="8261"/>
          <a:stretch>
            <a:fillRect/>
          </a:stretch>
        </p:blipFill>
        <p:spPr bwMode="auto">
          <a:xfrm>
            <a:off x="1428728" y="4572008"/>
            <a:ext cx="6153150" cy="7858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3074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r="-372" b="44087"/>
          <a:stretch>
            <a:fillRect/>
          </a:stretch>
        </p:blipFill>
        <p:spPr bwMode="auto">
          <a:xfrm>
            <a:off x="1785918" y="1928802"/>
            <a:ext cx="5143536" cy="2071702"/>
          </a:xfrm>
          <a:prstGeom prst="rect">
            <a:avLst/>
          </a:prstGeom>
          <a:noFill/>
        </p:spPr>
      </p:pic>
      <p:pic>
        <p:nvPicPr>
          <p:cNvPr id="32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65553" b="9382"/>
          <a:stretch>
            <a:fillRect/>
          </a:stretch>
        </p:blipFill>
        <p:spPr bwMode="auto">
          <a:xfrm>
            <a:off x="1805004" y="4214818"/>
            <a:ext cx="5124450" cy="9286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2050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b="32519"/>
          <a:stretch>
            <a:fillRect/>
          </a:stretch>
        </p:blipFill>
        <p:spPr bwMode="auto">
          <a:xfrm>
            <a:off x="1714480" y="1785926"/>
            <a:ext cx="5124450" cy="2500330"/>
          </a:xfrm>
          <a:prstGeom prst="rect">
            <a:avLst/>
          </a:prstGeom>
          <a:noFill/>
        </p:spPr>
      </p:pic>
      <p:pic>
        <p:nvPicPr>
          <p:cNvPr id="33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63625" b="9382"/>
          <a:stretch>
            <a:fillRect/>
          </a:stretch>
        </p:blipFill>
        <p:spPr bwMode="auto">
          <a:xfrm>
            <a:off x="1714480" y="4643446"/>
            <a:ext cx="5124450" cy="100013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785786" y="772523"/>
            <a:ext cx="7705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Алгоритм умножения двузначных чисел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5331" y="1412776"/>
            <a:ext cx="711425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Записать в столбик единицы под единицами,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десятки под десятками.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Умножить первый множитель на единицы второго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множителя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Это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первое неполное произведение.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Умножить первый множитель на десятки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второго множителя, начиная записывать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разрядом десятков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Это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второе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неполное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произведение.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Сложить получившиеся результаты.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2264" y="3286124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090258" y="3823880"/>
            <a:ext cx="805031" cy="1477328"/>
            <a:chOff x="5759937" y="3286125"/>
            <a:chExt cx="805031" cy="1477328"/>
          </a:xfrm>
        </p:grpSpPr>
        <p:grpSp>
          <p:nvGrpSpPr>
            <p:cNvPr id="21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22" name="Прямая соединительная линия 21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grpSp>
        <p:nvGrpSpPr>
          <p:cNvPr id="54" name="Группа 53"/>
          <p:cNvGrpSpPr/>
          <p:nvPr/>
        </p:nvGrpSpPr>
        <p:grpSpPr>
          <a:xfrm>
            <a:off x="1293405" y="1708417"/>
            <a:ext cx="992579" cy="1298026"/>
            <a:chOff x="2884751" y="1785926"/>
            <a:chExt cx="992579" cy="1298026"/>
          </a:xfrm>
        </p:grpSpPr>
        <p:sp>
          <p:nvSpPr>
            <p:cNvPr id="5" name="TextBox 4"/>
            <p:cNvSpPr txBox="1"/>
            <p:nvPr/>
          </p:nvSpPr>
          <p:spPr>
            <a:xfrm>
              <a:off x="3313379" y="1857364"/>
              <a:ext cx="4187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45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25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099065" y="1916660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84751" y="214311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_______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13379" y="1785926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41941" y="2428868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27627" y="2428868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41941" y="271462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70503" y="1785926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1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4623531" y="1772816"/>
            <a:ext cx="877163" cy="1083712"/>
            <a:chOff x="5099329" y="1785926"/>
            <a:chExt cx="877163" cy="1083712"/>
          </a:xfrm>
        </p:grpSpPr>
        <p:sp>
          <p:nvSpPr>
            <p:cNvPr id="16" name="TextBox 15"/>
            <p:cNvSpPr txBox="1"/>
            <p:nvPr/>
          </p:nvSpPr>
          <p:spPr>
            <a:xfrm>
              <a:off x="5527957" y="178592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07838" y="1857934"/>
              <a:ext cx="45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27957" y="207167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32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99329" y="2071678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______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20861" y="228599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71335" y="1785926"/>
              <a:ext cx="1847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313643" y="235743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27957" y="1785926"/>
              <a:ext cx="457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95005" y="2488164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99329" y="2500306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3140340" y="1608293"/>
            <a:ext cx="877163" cy="1460667"/>
            <a:chOff x="4071934" y="1682581"/>
            <a:chExt cx="877163" cy="1460667"/>
          </a:xfrm>
        </p:grpSpPr>
        <p:grpSp>
          <p:nvGrpSpPr>
            <p:cNvPr id="47" name="Группа 46"/>
            <p:cNvGrpSpPr/>
            <p:nvPr/>
          </p:nvGrpSpPr>
          <p:grpSpPr>
            <a:xfrm>
              <a:off x="4071934" y="1857364"/>
              <a:ext cx="877163" cy="1285884"/>
              <a:chOff x="5143504" y="4714884"/>
              <a:chExt cx="877163" cy="1285884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500694" y="4714884"/>
                <a:ext cx="4187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</a:p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15</a:t>
                </a:r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5143504" y="4776632"/>
                <a:ext cx="877163" cy="1224136"/>
                <a:chOff x="5143504" y="4776632"/>
                <a:chExt cx="877163" cy="1224136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5143504" y="5000636"/>
                  <a:ext cx="8771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dirty="0" smtClean="0">
                      <a:latin typeface="Times New Roman" pitchFamily="18" charset="0"/>
                      <a:cs typeface="Times New Roman" pitchFamily="18" charset="0"/>
                    </a:rPr>
                    <a:t>______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5357818" y="4776632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dirty="0" err="1" smtClean="0">
                      <a:latin typeface="Times New Roman" pitchFamily="18" charset="0"/>
                      <a:cs typeface="Times New Roman" pitchFamily="18" charset="0"/>
                    </a:rPr>
                    <a:t>х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429256" y="5214950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5286380" y="5214950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5429256" y="5429264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465036" y="5631436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5" name="TextBox 54"/>
            <p:cNvSpPr txBox="1"/>
            <p:nvPr/>
          </p:nvSpPr>
          <p:spPr>
            <a:xfrm>
              <a:off x="4429124" y="1682581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68302" y="928670"/>
            <a:ext cx="2689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Реши пример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20565" y="1562152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6845865" y="2145791"/>
            <a:ext cx="805031" cy="1477328"/>
            <a:chOff x="5759937" y="3286125"/>
            <a:chExt cx="805031" cy="1477328"/>
          </a:xfrm>
        </p:grpSpPr>
        <p:grpSp>
          <p:nvGrpSpPr>
            <p:cNvPr id="51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57" name="Прямая соединительная линия 56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grpSp>
        <p:nvGrpSpPr>
          <p:cNvPr id="54" name="Группа 53"/>
          <p:cNvGrpSpPr/>
          <p:nvPr/>
        </p:nvGrpSpPr>
        <p:grpSpPr>
          <a:xfrm>
            <a:off x="1304281" y="2071678"/>
            <a:ext cx="868731" cy="1643074"/>
            <a:chOff x="12999670" y="642918"/>
            <a:chExt cx="779094" cy="1583778"/>
          </a:xfrm>
        </p:grpSpPr>
        <p:sp>
          <p:nvSpPr>
            <p:cNvPr id="5" name="TextBox 4"/>
            <p:cNvSpPr txBox="1"/>
            <p:nvPr/>
          </p:nvSpPr>
          <p:spPr>
            <a:xfrm>
              <a:off x="13323665" y="714356"/>
              <a:ext cx="424380" cy="623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4 5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5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3109351" y="773652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323665" y="642918"/>
              <a:ext cx="2568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153362" y="1285860"/>
              <a:ext cx="625402" cy="356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2 2 5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037913" y="128586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153362" y="1497815"/>
              <a:ext cx="424380" cy="3560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9 0</a:t>
              </a:r>
              <a:endPara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180789" y="642918"/>
              <a:ext cx="2568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00" dirty="0" smtClean="0"/>
                <a:t>1</a:t>
              </a:r>
              <a:endParaRPr lang="ru-RU" sz="11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037913" y="1857364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2999670" y="1790152"/>
              <a:ext cx="734902" cy="3560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1 1 2 5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3202708" y="2143116"/>
            <a:ext cx="690370" cy="1511200"/>
            <a:chOff x="3202708" y="2143116"/>
            <a:chExt cx="690370" cy="1511200"/>
          </a:xfrm>
        </p:grpSpPr>
        <p:sp>
          <p:nvSpPr>
            <p:cNvPr id="35" name="TextBox 34"/>
            <p:cNvSpPr txBox="1"/>
            <p:nvPr/>
          </p:nvSpPr>
          <p:spPr>
            <a:xfrm>
              <a:off x="3417022" y="2143116"/>
              <a:ext cx="47320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1 2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5</a:t>
              </a:r>
            </a:p>
          </p:txBody>
        </p:sp>
        <p:grpSp>
          <p:nvGrpSpPr>
            <p:cNvPr id="19" name="Группа 45"/>
            <p:cNvGrpSpPr/>
            <p:nvPr/>
          </p:nvGrpSpPr>
          <p:grpSpPr>
            <a:xfrm>
              <a:off x="3202708" y="2214554"/>
              <a:ext cx="690370" cy="1079722"/>
              <a:chOff x="5286380" y="4714884"/>
              <a:chExt cx="690370" cy="1079722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5357786" y="4714884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503544" y="5214950"/>
                <a:ext cx="4732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6 0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286380" y="5214950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347212" y="5425274"/>
                <a:ext cx="4732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1 2</a:t>
                </a:r>
                <a:endParaRPr lang="ru-RU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3246747" y="3284984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1 8 0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387110" y="2000240"/>
            <a:ext cx="2487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4861773" y="1988840"/>
            <a:ext cx="718339" cy="1656184"/>
            <a:chOff x="6126610" y="1583754"/>
            <a:chExt cx="718339" cy="1656184"/>
          </a:xfrm>
        </p:grpSpPr>
        <p:sp>
          <p:nvSpPr>
            <p:cNvPr id="16" name="TextBox 15"/>
            <p:cNvSpPr txBox="1"/>
            <p:nvPr/>
          </p:nvSpPr>
          <p:spPr>
            <a:xfrm>
              <a:off x="6340403" y="1714488"/>
              <a:ext cx="504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1 8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213530" y="1845222"/>
              <a:ext cx="117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7950" y="2000240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2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687" y="2294542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3 6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01328" y="1583754"/>
              <a:ext cx="2423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9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43636" y="228599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357950" y="1583754"/>
              <a:ext cx="457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 smtClean="0"/>
                <a:t>2</a:t>
              </a:r>
              <a:endParaRPr lang="ru-RU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15074" y="264318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55719" y="2510566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5 4</a:t>
              </a:r>
              <a:endPara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126610" y="287060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5 7 6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86116" y="928670"/>
            <a:ext cx="2665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211744" y="1604265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7" name="Группа 66"/>
          <p:cNvGrpSpPr/>
          <p:nvPr/>
        </p:nvGrpSpPr>
        <p:grpSpPr>
          <a:xfrm>
            <a:off x="6845865" y="2145791"/>
            <a:ext cx="805031" cy="1477328"/>
            <a:chOff x="5759937" y="3286125"/>
            <a:chExt cx="805031" cy="1477328"/>
          </a:xfrm>
        </p:grpSpPr>
        <p:grpSp>
          <p:nvGrpSpPr>
            <p:cNvPr id="68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69" name="Прямая соединительная линия 68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Прямая соединительная линия 3"/>
          <p:cNvCxnSpPr/>
          <p:nvPr/>
        </p:nvCxnSpPr>
        <p:spPr>
          <a:xfrm>
            <a:off x="1346924" y="2738691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331640" y="3284984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134652" y="2749948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134652" y="3284984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763574" y="2746279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782570" y="3262289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259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кадет</dc:creator>
  <cp:lastModifiedBy>Терешкова С.В.</cp:lastModifiedBy>
  <cp:revision>85</cp:revision>
  <dcterms:created xsi:type="dcterms:W3CDTF">2018-11-15T11:51:52Z</dcterms:created>
  <dcterms:modified xsi:type="dcterms:W3CDTF">2018-12-21T10:56:54Z</dcterms:modified>
</cp:coreProperties>
</file>