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5" r:id="rId2"/>
    <p:sldId id="267" r:id="rId3"/>
    <p:sldId id="256" r:id="rId4"/>
    <p:sldId id="268" r:id="rId5"/>
    <p:sldId id="257" r:id="rId6"/>
    <p:sldId id="258" r:id="rId7"/>
    <p:sldId id="259" r:id="rId8"/>
    <p:sldId id="260" r:id="rId9"/>
    <p:sldId id="264" r:id="rId10"/>
    <p:sldId id="263" r:id="rId11"/>
    <p:sldId id="262" r:id="rId12"/>
    <p:sldId id="261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4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5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56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04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7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8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6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4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5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5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4F61-BCF2-4E95-A660-F1778306C7D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B87C18-BA85-4D73-BCED-2AD85E5DB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832" y="2084420"/>
            <a:ext cx="8911687" cy="1532236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Have you ever?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3309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8" y="443551"/>
            <a:ext cx="7902054" cy="5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78" y="299114"/>
            <a:ext cx="9054579" cy="62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83" y="269116"/>
            <a:ext cx="8534969" cy="64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1805"/>
            <a:ext cx="7710376" cy="6575474"/>
          </a:xfrm>
        </p:spPr>
      </p:pic>
    </p:spTree>
    <p:extLst>
      <p:ext uri="{BB962C8B-B14F-4D97-AF65-F5344CB8AC3E}">
        <p14:creationId xmlns:p14="http://schemas.microsoft.com/office/powerpoint/2010/main" val="1488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49" y="395416"/>
            <a:ext cx="10120655" cy="646258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     Have you ever + V-3/</a:t>
            </a:r>
            <a:r>
              <a:rPr lang="en-US" sz="4800" b="1" dirty="0" err="1" smtClean="0"/>
              <a:t>V+ed</a:t>
            </a:r>
            <a:r>
              <a:rPr lang="en-US" sz="4800" b="1" dirty="0" smtClean="0"/>
              <a:t> ?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400" b="1" i="1" dirty="0" smtClean="0"/>
              <a:t>Have you ever been to Egypt?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en-US" sz="2400" b="1" i="1" dirty="0" smtClean="0">
                <a:solidFill>
                  <a:srgbClr val="00B050"/>
                </a:solidFill>
              </a:rPr>
              <a:t>Yes, I have (been to Egypt).</a:t>
            </a:r>
            <a:r>
              <a:rPr lang="en-US" sz="2400" b="1" i="1" dirty="0" smtClean="0">
                <a:solidFill>
                  <a:srgbClr val="0070C0"/>
                </a:solidFill>
              </a:rPr>
              <a:t/>
            </a:r>
            <a:br>
              <a:rPr lang="en-US" sz="2400" b="1" i="1" dirty="0" smtClean="0">
                <a:solidFill>
                  <a:srgbClr val="0070C0"/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I haven’t. </a:t>
            </a:r>
            <a:b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I have never been to Egypt.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 smtClean="0"/>
              <a:t>                          </a:t>
            </a:r>
            <a:br>
              <a:rPr lang="en-US" sz="2400" b="1" i="1" dirty="0" smtClean="0"/>
            </a:br>
            <a:r>
              <a:rPr lang="en-US" sz="2400" b="1" i="1" dirty="0"/>
              <a:t> </a:t>
            </a:r>
            <a:r>
              <a:rPr lang="en-US" sz="2400" b="1" i="1" dirty="0" smtClean="0"/>
              <a:t>                         Have you ever cooked pizza?</a:t>
            </a:r>
            <a:br>
              <a:rPr lang="en-US" sz="2400" b="1" i="1" dirty="0" smtClean="0"/>
            </a:br>
            <a:r>
              <a:rPr lang="en-US" sz="2400" b="1" i="1" dirty="0"/>
              <a:t> </a:t>
            </a:r>
            <a:r>
              <a:rPr lang="en-US" sz="2400" b="1" i="1" dirty="0" smtClean="0"/>
              <a:t>                         </a:t>
            </a:r>
            <a:r>
              <a:rPr lang="en-US" sz="2400" b="1" i="1" dirty="0" smtClean="0">
                <a:solidFill>
                  <a:srgbClr val="00B050"/>
                </a:solidFill>
              </a:rPr>
              <a:t>Yes, I have (cooked pizza).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/>
              <a:t> </a:t>
            </a:r>
            <a:r>
              <a:rPr lang="en-US" sz="2400" b="1" i="1" dirty="0" smtClean="0"/>
              <a:t>                        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No, I haven’t.</a:t>
            </a:r>
            <a:b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No, I have never cooked pizza.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5453" b="10770"/>
          <a:stretch/>
        </p:blipFill>
        <p:spPr>
          <a:xfrm rot="191875">
            <a:off x="6639620" y="1425961"/>
            <a:ext cx="1822005" cy="2151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09" y="4100643"/>
            <a:ext cx="197498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1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3345" y="2731587"/>
            <a:ext cx="5680926" cy="2262781"/>
          </a:xfrm>
        </p:spPr>
        <p:txBody>
          <a:bodyPr>
            <a:normAutofit/>
          </a:bodyPr>
          <a:lstStyle/>
          <a:p>
            <a:r>
              <a:rPr lang="en-US" sz="2000" i="1" u="sng" dirty="0" smtClean="0"/>
              <a:t>Example: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Student 1</a:t>
            </a:r>
            <a:r>
              <a:rPr lang="en-US" sz="2000" dirty="0" smtClean="0"/>
              <a:t>. Lena, have you ever seen a ghost?</a:t>
            </a:r>
            <a:br>
              <a:rPr lang="en-US" sz="2000" dirty="0" smtClean="0"/>
            </a:br>
            <a:r>
              <a:rPr lang="en-US" sz="2000" i="1" dirty="0" smtClean="0"/>
              <a:t>Student 2</a:t>
            </a:r>
            <a:r>
              <a:rPr lang="en-US" sz="2000" dirty="0" smtClean="0"/>
              <a:t>. No, I have never seen a ghost.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612"/>
          <a:stretch/>
        </p:blipFill>
        <p:spPr>
          <a:xfrm>
            <a:off x="1372522" y="210066"/>
            <a:ext cx="4552730" cy="5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9" y="376975"/>
            <a:ext cx="9638742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/>
              <a:t>Useful irregular verbs:</a:t>
            </a:r>
            <a:endParaRPr lang="ru-RU" sz="4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8043" y="1657865"/>
            <a:ext cx="5325762" cy="4322805"/>
          </a:xfrm>
        </p:spPr>
        <p:txBody>
          <a:bodyPr/>
          <a:lstStyle/>
          <a:p>
            <a:r>
              <a:rPr lang="en-US" dirty="0" smtClean="0"/>
              <a:t>be – was/were – been</a:t>
            </a:r>
          </a:p>
          <a:p>
            <a:r>
              <a:rPr lang="en-US" dirty="0" smtClean="0"/>
              <a:t>see – saw – seen</a:t>
            </a:r>
          </a:p>
          <a:p>
            <a:r>
              <a:rPr lang="en-US" dirty="0" smtClean="0"/>
              <a:t>drive – drove – driven</a:t>
            </a:r>
          </a:p>
          <a:p>
            <a:r>
              <a:rPr lang="en-US" dirty="0" smtClean="0"/>
              <a:t>swim – swam – swum</a:t>
            </a:r>
          </a:p>
          <a:p>
            <a:r>
              <a:rPr lang="en-US" dirty="0" smtClean="0"/>
              <a:t>read – read – read</a:t>
            </a:r>
          </a:p>
          <a:p>
            <a:r>
              <a:rPr lang="en-US" dirty="0" smtClean="0"/>
              <a:t>learn – learnt – learnt</a:t>
            </a:r>
          </a:p>
          <a:p>
            <a:r>
              <a:rPr lang="en-US" dirty="0" smtClean="0"/>
              <a:t>teach – taught – taught</a:t>
            </a:r>
          </a:p>
          <a:p>
            <a:r>
              <a:rPr lang="en-US" dirty="0" smtClean="0"/>
              <a:t>make – made – made</a:t>
            </a:r>
          </a:p>
          <a:p>
            <a:r>
              <a:rPr lang="en-US" dirty="0" smtClean="0"/>
              <a:t>eat – ate – eaten</a:t>
            </a:r>
          </a:p>
          <a:p>
            <a:r>
              <a:rPr lang="en-US" dirty="0" smtClean="0"/>
              <a:t>ride – rode - ridden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0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46"/>
          <a:stretch/>
        </p:blipFill>
        <p:spPr>
          <a:xfrm>
            <a:off x="2454033" y="1"/>
            <a:ext cx="6840092" cy="67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0609"/>
          <a:stretch/>
        </p:blipFill>
        <p:spPr>
          <a:xfrm>
            <a:off x="1085831" y="21609"/>
            <a:ext cx="9695900" cy="67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5" y="264832"/>
            <a:ext cx="8400197" cy="556513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1834" y="2666838"/>
            <a:ext cx="392488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53" y="274945"/>
            <a:ext cx="10316642" cy="64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2" y="250776"/>
            <a:ext cx="9734859" cy="64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</TotalTime>
  <Words>67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Have you ever?</vt:lpstr>
      <vt:lpstr>     Have you ever + V-3/V+ed ?  Have you ever been to Egypt?  Yes, I have (been to Egypt). No, I haven’t.  No, I have never been to Egypt.                                                        Have you ever cooked pizza?                           Yes, I have (cooked pizza).                            No, I haven’t.                           No, I have never cooked pizza.</vt:lpstr>
      <vt:lpstr>Example:  Student 1. Lena, have you ever seen a ghost? Student 2. No, I have never seen a ghost.</vt:lpstr>
      <vt:lpstr>Useful irregular verbs: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ever?</dc:title>
  <dc:creator>информатика</dc:creator>
  <cp:lastModifiedBy>информатика</cp:lastModifiedBy>
  <cp:revision>13</cp:revision>
  <dcterms:created xsi:type="dcterms:W3CDTF">2017-02-14T04:11:29Z</dcterms:created>
  <dcterms:modified xsi:type="dcterms:W3CDTF">2018-12-21T06:40:56Z</dcterms:modified>
</cp:coreProperties>
</file>