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0176" y="4725144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5400" dirty="0" smtClean="0">
                <a:solidFill>
                  <a:schemeClr val="tx1"/>
                </a:solidFill>
              </a:rPr>
              <a:t>He looks furious!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104456" cy="483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8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/>
          <a:lstStyle/>
          <a:p>
            <a:r>
              <a:rPr lang="en-US" dirty="0" smtClean="0"/>
              <a:t>He looks bored.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36" y="310027"/>
            <a:ext cx="5688632" cy="5240344"/>
          </a:xfrm>
        </p:spPr>
      </p:pic>
    </p:spTree>
    <p:extLst>
      <p:ext uri="{BB962C8B-B14F-4D97-AF65-F5344CB8AC3E}">
        <p14:creationId xmlns:p14="http://schemas.microsoft.com/office/powerpoint/2010/main" val="320739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/>
          <a:lstStyle/>
          <a:p>
            <a:r>
              <a:rPr lang="en-US" dirty="0" smtClean="0"/>
              <a:t>She looks ill (sick). 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184576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1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34543"/>
            <a:ext cx="8219256" cy="796950"/>
          </a:xfrm>
        </p:spPr>
        <p:txBody>
          <a:bodyPr/>
          <a:lstStyle/>
          <a:p>
            <a:r>
              <a:rPr lang="en-US" dirty="0" smtClean="0"/>
              <a:t>She looks happy (cheerful).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82" y="116632"/>
            <a:ext cx="386899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/>
          <a:lstStyle/>
          <a:p>
            <a:r>
              <a:rPr lang="en-US" dirty="0" smtClean="0"/>
              <a:t>He looks frightened (scared)!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392488" cy="572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8229600" cy="1143000"/>
          </a:xfrm>
        </p:spPr>
        <p:txBody>
          <a:bodyPr/>
          <a:lstStyle/>
          <a:p>
            <a:r>
              <a:rPr lang="en-US" dirty="0" smtClean="0"/>
              <a:t>It looks embarrassed </a:t>
            </a:r>
            <a:r>
              <a:rPr lang="en-US" smtClean="0"/>
              <a:t>(confused).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832648" cy="527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3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24925"/>
            <a:ext cx="8229600" cy="1143000"/>
          </a:xfrm>
        </p:spPr>
        <p:txBody>
          <a:bodyPr/>
          <a:lstStyle/>
          <a:p>
            <a:r>
              <a:rPr lang="en-US" dirty="0" smtClean="0"/>
              <a:t>He </a:t>
            </a:r>
            <a:r>
              <a:rPr lang="en-US" dirty="0" smtClean="0"/>
              <a:t>looks sad (upset).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594"/>
            <a:ext cx="5400600" cy="5446331"/>
          </a:xfrm>
        </p:spPr>
      </p:pic>
    </p:spTree>
    <p:extLst>
      <p:ext uri="{BB962C8B-B14F-4D97-AF65-F5344CB8AC3E}">
        <p14:creationId xmlns:p14="http://schemas.microsoft.com/office/powerpoint/2010/main" val="424293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229600" cy="1143000"/>
          </a:xfrm>
        </p:spPr>
        <p:txBody>
          <a:bodyPr/>
          <a:lstStyle/>
          <a:p>
            <a:r>
              <a:rPr lang="en-US" dirty="0" smtClean="0"/>
              <a:t>A gnome looks sleepy.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544616" cy="566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8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35" y="5715000"/>
            <a:ext cx="8229600" cy="1143000"/>
          </a:xfrm>
        </p:spPr>
        <p:txBody>
          <a:bodyPr/>
          <a:lstStyle/>
          <a:p>
            <a:r>
              <a:rPr lang="en-US" dirty="0" smtClean="0"/>
              <a:t>A child looks surprised.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336704" cy="5491810"/>
          </a:xfrm>
        </p:spPr>
      </p:pic>
    </p:spTree>
    <p:extLst>
      <p:ext uri="{BB962C8B-B14F-4D97-AF65-F5344CB8AC3E}">
        <p14:creationId xmlns:p14="http://schemas.microsoft.com/office/powerpoint/2010/main" val="41397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r>
              <a:rPr lang="en-US" dirty="0" smtClean="0"/>
              <a:t>He looks nervous.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470081" cy="497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6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05264"/>
            <a:ext cx="8301608" cy="854968"/>
          </a:xfrm>
        </p:spPr>
        <p:txBody>
          <a:bodyPr/>
          <a:lstStyle/>
          <a:p>
            <a:r>
              <a:rPr lang="en-US" dirty="0" smtClean="0"/>
              <a:t>She looks tired (exhausted).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392488" cy="580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58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She looks happy (cheerful).</vt:lpstr>
      <vt:lpstr>He looks frightened (scared)!</vt:lpstr>
      <vt:lpstr>It looks embarrassed (confused).</vt:lpstr>
      <vt:lpstr>He looks sad (upset).</vt:lpstr>
      <vt:lpstr>A gnome looks sleepy.</vt:lpstr>
      <vt:lpstr>A child looks surprised.</vt:lpstr>
      <vt:lpstr>He looks nervous.</vt:lpstr>
      <vt:lpstr>She looks tired (exhausted).</vt:lpstr>
      <vt:lpstr>He looks bored.</vt:lpstr>
      <vt:lpstr>She looks ill (sick).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Таналл</dc:creator>
  <cp:lastModifiedBy>информатика</cp:lastModifiedBy>
  <cp:revision>8</cp:revision>
  <dcterms:created xsi:type="dcterms:W3CDTF">2014-10-09T11:10:54Z</dcterms:created>
  <dcterms:modified xsi:type="dcterms:W3CDTF">2019-01-21T04:03:21Z</dcterms:modified>
</cp:coreProperties>
</file>