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48B4033-3D39-40FF-92E5-9C547BE7D2D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84F1016-00D5-4E05-BBBC-2C4A695165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are their hobbies?</a:t>
            </a: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20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120680" cy="62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984776" cy="626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8640"/>
            <a:ext cx="718046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76875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12768" cy="625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48680"/>
            <a:ext cx="83437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60648"/>
            <a:ext cx="4608512" cy="600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55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34716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52718"/>
            <a:ext cx="4030573" cy="64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r="10854"/>
          <a:stretch>
            <a:fillRect/>
          </a:stretch>
        </p:blipFill>
        <p:spPr bwMode="auto">
          <a:xfrm>
            <a:off x="25989" y="404664"/>
            <a:ext cx="8908311" cy="479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cap="none" dirty="0" smtClean="0">
                <a:solidFill>
                  <a:schemeClr val="tx1"/>
                </a:solidFill>
                <a:latin typeface="AR CENA" panose="02000000000000000000" pitchFamily="2" charset="0"/>
              </a:rPr>
              <a:t>She is keen on swimming.</a:t>
            </a:r>
            <a:endParaRPr lang="ru-RU" sz="6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76672"/>
            <a:ext cx="7704856" cy="59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476672"/>
            <a:ext cx="5482952" cy="60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332656"/>
            <a:ext cx="4680520" cy="61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404664"/>
            <a:ext cx="5535203" cy="60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0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76672"/>
            <a:ext cx="59141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0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32656"/>
            <a:ext cx="831717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60647"/>
            <a:ext cx="5688632" cy="62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8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17"/>
            <a:ext cx="65527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60648"/>
            <a:ext cx="5832648" cy="612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6864" cy="56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752528" cy="63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1187624" y="188640"/>
            <a:ext cx="63367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76</TotalTime>
  <Words>11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Aharoni</vt:lpstr>
      <vt:lpstr>AR CENA</vt:lpstr>
      <vt:lpstr>Arial</vt:lpstr>
      <vt:lpstr>Arial Black</vt:lpstr>
      <vt:lpstr>Главная</vt:lpstr>
      <vt:lpstr>What are their hobbies?</vt:lpstr>
      <vt:lpstr>She is keen on swimming.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Таналл</dc:creator>
  <cp:lastModifiedBy>информатика</cp:lastModifiedBy>
  <cp:revision>10</cp:revision>
  <dcterms:created xsi:type="dcterms:W3CDTF">2014-05-11T15:40:11Z</dcterms:created>
  <dcterms:modified xsi:type="dcterms:W3CDTF">2019-01-21T04:18:50Z</dcterms:modified>
</cp:coreProperties>
</file>