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E4A0-52DA-4B1E-8420-41F22FD98EC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9228-337C-4285-8578-1EEB43E23D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E4A0-52DA-4B1E-8420-41F22FD98EC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9228-337C-4285-8578-1EEB43E23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E4A0-52DA-4B1E-8420-41F22FD98EC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9228-337C-4285-8578-1EEB43E23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E4A0-52DA-4B1E-8420-41F22FD98EC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9228-337C-4285-8578-1EEB43E23D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E4A0-52DA-4B1E-8420-41F22FD98EC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9228-337C-4285-8578-1EEB43E23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E4A0-52DA-4B1E-8420-41F22FD98EC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9228-337C-4285-8578-1EEB43E23D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E4A0-52DA-4B1E-8420-41F22FD98EC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9228-337C-4285-8578-1EEB43E23D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E4A0-52DA-4B1E-8420-41F22FD98EC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9228-337C-4285-8578-1EEB43E23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E4A0-52DA-4B1E-8420-41F22FD98EC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9228-337C-4285-8578-1EEB43E23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E4A0-52DA-4B1E-8420-41F22FD98EC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9228-337C-4285-8578-1EEB43E23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E4A0-52DA-4B1E-8420-41F22FD98EC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9228-337C-4285-8578-1EEB43E23D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19E4A0-52DA-4B1E-8420-41F22FD98EC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1E9228-337C-4285-8578-1EEB43E23D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9145016" cy="3456384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7200" dirty="0" smtClean="0"/>
              <a:t>What are their jobs?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5919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496944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 smtClean="0"/>
              <a:t>She is a shop assistant. She sales clothes.</a:t>
            </a:r>
            <a:endParaRPr lang="ru-RU" sz="4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5472608" cy="5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24" y="5589240"/>
            <a:ext cx="8568952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 smtClean="0"/>
              <a:t>He is a </a:t>
            </a:r>
            <a:r>
              <a:rPr lang="en-US" sz="4000" dirty="0" smtClean="0"/>
              <a:t>firefighter. </a:t>
            </a:r>
            <a:r>
              <a:rPr lang="en-US" sz="4000" dirty="0" smtClean="0"/>
              <a:t>He puts down fire.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007"/>
            <a:ext cx="561662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1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26" y="5714601"/>
            <a:ext cx="9036496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800" dirty="0" smtClean="0"/>
              <a:t>He is </a:t>
            </a:r>
            <a:r>
              <a:rPr lang="en-US" sz="3800" dirty="0" smtClean="0"/>
              <a:t>an astronaut. </a:t>
            </a:r>
            <a:r>
              <a:rPr lang="en-US" sz="3800" dirty="0" smtClean="0"/>
              <a:t>He explores space.</a:t>
            </a:r>
            <a:endParaRPr lang="ru-RU" sz="3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9"/>
          <a:stretch/>
        </p:blipFill>
        <p:spPr bwMode="auto">
          <a:xfrm>
            <a:off x="1691680" y="188640"/>
            <a:ext cx="5877033" cy="56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4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38" y="5888820"/>
            <a:ext cx="8858362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800" dirty="0" smtClean="0"/>
              <a:t>He is a chef. He cooks food. </a:t>
            </a:r>
            <a:endParaRPr lang="ru-RU" sz="4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6588"/>
            <a:ext cx="6400800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968552" cy="571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54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29330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 smtClean="0"/>
              <a:t>He is an artist. He creates pictures. </a:t>
            </a:r>
            <a:endParaRPr lang="ru-RU" sz="40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408712" cy="563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5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77272"/>
            <a:ext cx="925252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 smtClean="0"/>
              <a:t>     He is a musician. He plays music. </a:t>
            </a:r>
            <a:endParaRPr lang="ru-RU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91"/>
          <a:stretch/>
        </p:blipFill>
        <p:spPr bwMode="auto">
          <a:xfrm>
            <a:off x="1475657" y="188640"/>
            <a:ext cx="5688632" cy="570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0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77272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 smtClean="0"/>
              <a:t>    She is a programmer. She runs a computer. </a:t>
            </a: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" b="9619"/>
          <a:stretch/>
        </p:blipFill>
        <p:spPr bwMode="auto">
          <a:xfrm>
            <a:off x="1403648" y="188640"/>
            <a:ext cx="6696744" cy="551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7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77272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 smtClean="0"/>
              <a:t>He is a farmer. He grows vegetables.</a:t>
            </a:r>
            <a:endParaRPr lang="ru-RU" sz="4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4006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59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2525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He is a dentist. He fixes teeth. </a:t>
            </a:r>
            <a:endParaRPr lang="ru-RU" sz="4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518477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2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378" y="5877272"/>
            <a:ext cx="916737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He is a postman. He delivers letters.</a:t>
            </a:r>
            <a:endParaRPr lang="ru-RU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266"/>
            <a:ext cx="676910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6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763284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 smtClean="0"/>
              <a:t>He is a vet. He helps sick animals.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464496" cy="50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4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733256"/>
            <a:ext cx="6552729" cy="926976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 smtClean="0"/>
              <a:t>He is a doctor. He cures people.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5327650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3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715000"/>
            <a:ext cx="8064896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 smtClean="0"/>
              <a:t>He is a pilot. He flies a plane.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90" t="1974" r="-790" b="5501"/>
          <a:stretch/>
        </p:blipFill>
        <p:spPr>
          <a:xfrm>
            <a:off x="395536" y="188640"/>
            <a:ext cx="4680520" cy="537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5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716335"/>
            <a:ext cx="78488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He is a mechanic. He fixes cars.</a:t>
            </a:r>
            <a:endParaRPr lang="ru-RU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632848" cy="552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0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3529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She is a nurse. She helps doctors.</a:t>
            </a:r>
            <a:endParaRPr lang="ru-RU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3744416" cy="550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15000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He is a taxi driver. He drives a taxi.</a:t>
            </a:r>
            <a:endParaRPr lang="ru-RU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5040957" cy="560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39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86819"/>
            <a:ext cx="83529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He is a police officer. He catches thieves.</a:t>
            </a: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5220072" cy="549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57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86819"/>
            <a:ext cx="8568952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 smtClean="0"/>
              <a:t>He is a bus driver. He drives a bus. </a:t>
            </a:r>
            <a:endParaRPr lang="ru-RU" sz="4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6588"/>
            <a:ext cx="6400800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42" y="28201"/>
            <a:ext cx="554461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28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1351</TotalTime>
  <Words>175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Georgia</vt:lpstr>
      <vt:lpstr>Trebuchet MS</vt:lpstr>
      <vt:lpstr>Воздушный поток</vt:lpstr>
      <vt:lpstr>  What are their jobs?</vt:lpstr>
      <vt:lpstr>He is a vet. He helps sick animals.</vt:lpstr>
      <vt:lpstr>He is a doctor. He cures people.</vt:lpstr>
      <vt:lpstr>He is a pilot. He flies a plane.</vt:lpstr>
      <vt:lpstr>He is a mechanic. He fixes cars.</vt:lpstr>
      <vt:lpstr>She is a nurse. She helps doctors.</vt:lpstr>
      <vt:lpstr>He is a taxi driver. He drives a taxi.</vt:lpstr>
      <vt:lpstr>He is a police officer. He catches thieves.</vt:lpstr>
      <vt:lpstr>He is a bus driver. He drives a bus. </vt:lpstr>
      <vt:lpstr>She is a shop assistant. She sales clothes.</vt:lpstr>
      <vt:lpstr>He is a firefighter. He puts down fire.</vt:lpstr>
      <vt:lpstr>He is an astronaut. He explores space.</vt:lpstr>
      <vt:lpstr>He is a chef. He cooks food. </vt:lpstr>
      <vt:lpstr>He is an artist. He creates pictures. </vt:lpstr>
      <vt:lpstr>     He is a musician. He plays music. </vt:lpstr>
      <vt:lpstr>    She is a programmer. She runs a computer. </vt:lpstr>
      <vt:lpstr>He is a farmer. He grows vegetables.</vt:lpstr>
      <vt:lpstr>He is a dentist. He fixes teeth. </vt:lpstr>
      <vt:lpstr>He is a postman. He delivers letters.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their jobs?</dc:title>
  <dc:creator>Таналл</dc:creator>
  <cp:lastModifiedBy>Алла</cp:lastModifiedBy>
  <cp:revision>12</cp:revision>
  <dcterms:created xsi:type="dcterms:W3CDTF">2014-07-23T14:59:59Z</dcterms:created>
  <dcterms:modified xsi:type="dcterms:W3CDTF">2016-11-09T13:42:03Z</dcterms:modified>
</cp:coreProperties>
</file>