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23.xml" ContentType="application/vnd.openxmlformats-officedocument.them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3" r:id="rId15"/>
    <p:sldMasterId id="2147483664" r:id="rId16"/>
    <p:sldMasterId id="2147483665" r:id="rId17"/>
    <p:sldMasterId id="2147483666" r:id="rId18"/>
    <p:sldMasterId id="2147483668" r:id="rId19"/>
    <p:sldMasterId id="2147483669" r:id="rId20"/>
    <p:sldMasterId id="2147483670" r:id="rId21"/>
    <p:sldMasterId id="2147483671" r:id="rId22"/>
    <p:sldMasterId id="2147483938" r:id="rId23"/>
    <p:sldMasterId id="2147483964" r:id="rId24"/>
  </p:sldMasterIdLst>
  <p:notesMasterIdLst>
    <p:notesMasterId r:id="rId42"/>
  </p:notesMasterIdLst>
  <p:sldIdLst>
    <p:sldId id="256" r:id="rId25"/>
    <p:sldId id="257" r:id="rId26"/>
    <p:sldId id="258" r:id="rId27"/>
    <p:sldId id="259" r:id="rId28"/>
    <p:sldId id="270" r:id="rId29"/>
    <p:sldId id="261" r:id="rId30"/>
    <p:sldId id="263" r:id="rId31"/>
    <p:sldId id="260" r:id="rId32"/>
    <p:sldId id="262" r:id="rId33"/>
    <p:sldId id="264" r:id="rId34"/>
    <p:sldId id="273" r:id="rId35"/>
    <p:sldId id="271" r:id="rId36"/>
    <p:sldId id="272" r:id="rId37"/>
    <p:sldId id="266" r:id="rId38"/>
    <p:sldId id="267" r:id="rId39"/>
    <p:sldId id="268" r:id="rId40"/>
    <p:sldId id="269" r:id="rId41"/>
  </p:sldIdLst>
  <p:sldSz cx="11998325" cy="7559675"/>
  <p:notesSz cx="7559675" cy="10691813"/>
  <p:defaultTextStyle>
    <a:defPPr>
      <a:defRPr lang="en-GB"/>
    </a:defPPr>
    <a:lvl1pPr algn="l" defTabSz="44921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862" indent="-285716" algn="l" defTabSz="44921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2865" indent="-228573" algn="l" defTabSz="44921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011" indent="-228573" algn="l" defTabSz="44921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157" indent="-228573" algn="l" defTabSz="44921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730" algn="l" defTabSz="91429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876" algn="l" defTabSz="91429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021" algn="l" defTabSz="91429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168" algn="l" defTabSz="91429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93" autoAdjust="0"/>
  </p:normalViewPr>
  <p:slideViewPr>
    <p:cSldViewPr>
      <p:cViewPr varScale="1">
        <p:scale>
          <a:sx n="64" d="100"/>
          <a:sy n="64" d="100"/>
        </p:scale>
        <p:origin x="996" y="72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5.xml"/><Relationship Id="rId41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12800" y="1117600"/>
            <a:ext cx="5930900" cy="3736975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4575" y="5095875"/>
            <a:ext cx="5472113" cy="4486275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0363" y="360363"/>
            <a:ext cx="2968625" cy="498475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230688" y="360363"/>
            <a:ext cx="2968625" cy="498475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60363" y="9832975"/>
            <a:ext cx="2968625" cy="498475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30688" y="9832975"/>
            <a:ext cx="2967037" cy="496888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400">
                <a:solidFill>
                  <a:srgbClr val="DBF5F9"/>
                </a:solidFill>
                <a:latin typeface="Source Sans Pro" charset="0"/>
                <a:ea typeface="DejaVu Sans" charset="0"/>
                <a:cs typeface="DejaVu Sans" charset="0"/>
              </a:defRPr>
            </a:lvl1pPr>
          </a:lstStyle>
          <a:p>
            <a:fld id="{0CDA220A-1999-4C11-A0DE-E7CE8840744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9229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1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862" indent="-285716" algn="l" defTabSz="44921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2865" indent="-228573" algn="l" defTabSz="44921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011" indent="-228573" algn="l" defTabSz="44921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157" indent="-228573" algn="l" defTabSz="44921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5730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6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1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8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9A605C-6D40-4BC0-98D7-C42D245C928B}" type="slidenum">
              <a:rPr lang="ru-RU"/>
              <a:pPr/>
              <a:t>1</a:t>
            </a:fld>
            <a:endParaRPr lang="ru-RU"/>
          </a:p>
        </p:txBody>
      </p:sp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4230688" y="9832975"/>
            <a:ext cx="2968625" cy="49847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fld id="{2E5B31B7-90C9-4B09-945C-BAB20F0DD6D4}" type="slidenum">
              <a:rPr lang="ru-RU" sz="1400">
                <a:solidFill>
                  <a:srgbClr val="DBF5F9"/>
                </a:solidFill>
                <a:latin typeface="Source Sans Pro" charset="0"/>
                <a:ea typeface="DejaVu Sans" charset="0"/>
                <a:cs typeface="DejaVu Sans" charset="0"/>
              </a:rPr>
              <a:pPr algn="r">
                <a:lnSpc>
                  <a:spcPct val="100000"/>
                </a:lnSpc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</a:pPr>
              <a:t>1</a:t>
            </a:fld>
            <a:endParaRPr lang="ru-RU" sz="1400">
              <a:solidFill>
                <a:srgbClr val="DBF5F9"/>
              </a:solidFill>
              <a:latin typeface="Source Sans Pro" charset="0"/>
              <a:ea typeface="DejaVu Sans" charset="0"/>
              <a:cs typeface="DejaVu Sans" charset="0"/>
            </a:endParaRPr>
          </a:p>
        </p:txBody>
      </p:sp>
      <p:sp>
        <p:nvSpPr>
          <p:cNvPr id="4096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12800" y="1117600"/>
            <a:ext cx="5932488" cy="3738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4575" y="5095875"/>
            <a:ext cx="5472113" cy="4486275"/>
          </a:xfrm>
          <a:prstGeom prst="rect">
            <a:avLst/>
          </a:prstGeom>
          <a:noFill/>
          <a:ln w="12600" cap="flat"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390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86624E-B545-4ADF-BF47-B5CFDEADB289}" type="slidenum">
              <a:rPr lang="ru-RU"/>
              <a:pPr/>
              <a:t>14</a:t>
            </a:fld>
            <a:endParaRPr lang="ru-RU"/>
          </a:p>
        </p:txBody>
      </p:sp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4230688" y="9832975"/>
            <a:ext cx="2968625" cy="49847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fld id="{9ABB682D-9AE4-4D52-A6F3-1E124F9DA69C}" type="slidenum">
              <a:rPr lang="ru-RU" sz="1400">
                <a:solidFill>
                  <a:srgbClr val="DBF5F9"/>
                </a:solidFill>
                <a:latin typeface="Source Sans Pro" charset="0"/>
                <a:ea typeface="DejaVu Sans" charset="0"/>
                <a:cs typeface="DejaVu Sans" charset="0"/>
              </a:rPr>
              <a:pPr algn="r">
                <a:lnSpc>
                  <a:spcPct val="100000"/>
                </a:lnSpc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</a:pPr>
              <a:t>14</a:t>
            </a:fld>
            <a:endParaRPr lang="ru-RU" sz="1400">
              <a:solidFill>
                <a:srgbClr val="DBF5F9"/>
              </a:solidFill>
              <a:latin typeface="Source Sans Pro" charset="0"/>
              <a:ea typeface="DejaVu Sans" charset="0"/>
              <a:cs typeface="DejaVu Sans" charset="0"/>
            </a:endParaRPr>
          </a:p>
        </p:txBody>
      </p:sp>
      <p:sp>
        <p:nvSpPr>
          <p:cNvPr id="5120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12800" y="1117600"/>
            <a:ext cx="5932488" cy="3738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4575" y="5095875"/>
            <a:ext cx="5472113" cy="4486275"/>
          </a:xfrm>
          <a:prstGeom prst="rect">
            <a:avLst/>
          </a:prstGeom>
          <a:noFill/>
          <a:ln w="12600" cap="flat"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450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02AFA06-A299-4B05-8EDC-DEC1498F813C}" type="slidenum">
              <a:rPr lang="ru-RU"/>
              <a:pPr/>
              <a:t>15</a:t>
            </a:fld>
            <a:endParaRPr lang="ru-RU"/>
          </a:p>
        </p:txBody>
      </p:sp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4230688" y="9832975"/>
            <a:ext cx="2968625" cy="49847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fld id="{619A63B4-A68F-4C29-B8CA-40AEC7931356}" type="slidenum">
              <a:rPr lang="ru-RU" sz="1400">
                <a:solidFill>
                  <a:srgbClr val="DBF5F9"/>
                </a:solidFill>
                <a:latin typeface="Source Sans Pro" charset="0"/>
                <a:ea typeface="DejaVu Sans" charset="0"/>
                <a:cs typeface="DejaVu Sans" charset="0"/>
              </a:rPr>
              <a:pPr algn="r">
                <a:lnSpc>
                  <a:spcPct val="100000"/>
                </a:lnSpc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</a:pPr>
              <a:t>15</a:t>
            </a:fld>
            <a:endParaRPr lang="ru-RU" sz="1400">
              <a:solidFill>
                <a:srgbClr val="DBF5F9"/>
              </a:solidFill>
              <a:latin typeface="Source Sans Pro" charset="0"/>
              <a:ea typeface="DejaVu Sans" charset="0"/>
              <a:cs typeface="DejaVu Sans" charset="0"/>
            </a:endParaRPr>
          </a:p>
        </p:txBody>
      </p:sp>
      <p:sp>
        <p:nvSpPr>
          <p:cNvPr id="5222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12800" y="1117600"/>
            <a:ext cx="5932488" cy="3738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4575" y="5095875"/>
            <a:ext cx="5472113" cy="4486275"/>
          </a:xfrm>
          <a:prstGeom prst="rect">
            <a:avLst/>
          </a:prstGeom>
          <a:noFill/>
          <a:ln w="12600" cap="flat"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924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F6DEC9-14B6-4D9E-934F-93D9194F75AD}" type="slidenum">
              <a:rPr lang="ru-RU"/>
              <a:pPr/>
              <a:t>16</a:t>
            </a:fld>
            <a:endParaRPr lang="ru-RU"/>
          </a:p>
        </p:txBody>
      </p:sp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4230688" y="9832975"/>
            <a:ext cx="2968625" cy="49847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fld id="{E08C4A92-2E80-4DBE-A06D-2EC33DC3DFFF}" type="slidenum">
              <a:rPr lang="ru-RU" sz="1400">
                <a:solidFill>
                  <a:srgbClr val="DBF5F9"/>
                </a:solidFill>
                <a:latin typeface="Source Sans Pro" charset="0"/>
                <a:ea typeface="DejaVu Sans" charset="0"/>
                <a:cs typeface="DejaVu Sans" charset="0"/>
              </a:rPr>
              <a:pPr algn="r">
                <a:lnSpc>
                  <a:spcPct val="100000"/>
                </a:lnSpc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</a:pPr>
              <a:t>16</a:t>
            </a:fld>
            <a:endParaRPr lang="ru-RU" sz="1400">
              <a:solidFill>
                <a:srgbClr val="DBF5F9"/>
              </a:solidFill>
              <a:latin typeface="Source Sans Pro" charset="0"/>
              <a:ea typeface="DejaVu Sans" charset="0"/>
              <a:cs typeface="DejaVu Sans" charset="0"/>
            </a:endParaRPr>
          </a:p>
        </p:txBody>
      </p:sp>
      <p:sp>
        <p:nvSpPr>
          <p:cNvPr id="5325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12800" y="1117600"/>
            <a:ext cx="5932488" cy="3738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4575" y="5095875"/>
            <a:ext cx="5472113" cy="4486275"/>
          </a:xfrm>
          <a:prstGeom prst="rect">
            <a:avLst/>
          </a:prstGeom>
          <a:noFill/>
          <a:ln w="12600" cap="flat"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952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9A00D1-6B90-43B0-A641-E2FD1D7F1C59}" type="slidenum">
              <a:rPr lang="ru-RU"/>
              <a:pPr/>
              <a:t>17</a:t>
            </a:fld>
            <a:endParaRPr lang="ru-RU"/>
          </a:p>
        </p:txBody>
      </p:sp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4230688" y="9832975"/>
            <a:ext cx="2968625" cy="49847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fld id="{E742EB8A-F9FC-4FDA-B4B7-0DE972632E6F}" type="slidenum">
              <a:rPr lang="ru-RU" sz="1400">
                <a:solidFill>
                  <a:srgbClr val="DBF5F9"/>
                </a:solidFill>
                <a:latin typeface="Source Sans Pro" charset="0"/>
                <a:ea typeface="DejaVu Sans" charset="0"/>
                <a:cs typeface="DejaVu Sans" charset="0"/>
              </a:rPr>
              <a:pPr algn="r">
                <a:lnSpc>
                  <a:spcPct val="100000"/>
                </a:lnSpc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</a:pPr>
              <a:t>17</a:t>
            </a:fld>
            <a:endParaRPr lang="ru-RU" sz="1400">
              <a:solidFill>
                <a:srgbClr val="DBF5F9"/>
              </a:solidFill>
              <a:latin typeface="Source Sans Pro" charset="0"/>
              <a:ea typeface="DejaVu Sans" charset="0"/>
              <a:cs typeface="DejaVu Sans" charset="0"/>
            </a:endParaRPr>
          </a:p>
        </p:txBody>
      </p:sp>
      <p:sp>
        <p:nvSpPr>
          <p:cNvPr id="5427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12800" y="1117600"/>
            <a:ext cx="5932488" cy="3738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4575" y="5095875"/>
            <a:ext cx="5472113" cy="4486275"/>
          </a:xfrm>
          <a:prstGeom prst="rect">
            <a:avLst/>
          </a:prstGeom>
          <a:noFill/>
          <a:ln w="12600" cap="flat"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269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31367F-C49B-4899-984E-69EA30338430}" type="slidenum">
              <a:rPr lang="ru-RU"/>
              <a:pPr/>
              <a:t>2</a:t>
            </a:fld>
            <a:endParaRPr lang="ru-RU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4230688" y="9832975"/>
            <a:ext cx="2968625" cy="49847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fld id="{BF7520E5-C14E-42CB-8A34-71C3D0CA50F2}" type="slidenum">
              <a:rPr lang="ru-RU" sz="1400">
                <a:solidFill>
                  <a:srgbClr val="DBF5F9"/>
                </a:solidFill>
                <a:latin typeface="Source Sans Pro" charset="0"/>
                <a:ea typeface="DejaVu Sans" charset="0"/>
                <a:cs typeface="DejaVu Sans" charset="0"/>
              </a:rPr>
              <a:pPr algn="r">
                <a:lnSpc>
                  <a:spcPct val="100000"/>
                </a:lnSpc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</a:pPr>
              <a:t>2</a:t>
            </a:fld>
            <a:endParaRPr lang="ru-RU" sz="1400">
              <a:solidFill>
                <a:srgbClr val="DBF5F9"/>
              </a:solidFill>
              <a:latin typeface="Source Sans Pro" charset="0"/>
              <a:ea typeface="DejaVu Sans" charset="0"/>
              <a:cs typeface="DejaVu Sans" charset="0"/>
            </a:endParaRPr>
          </a:p>
        </p:txBody>
      </p:sp>
      <p:sp>
        <p:nvSpPr>
          <p:cNvPr id="4198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12800" y="1117600"/>
            <a:ext cx="5932488" cy="3738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4575" y="5095875"/>
            <a:ext cx="5472113" cy="4486275"/>
          </a:xfrm>
          <a:prstGeom prst="rect">
            <a:avLst/>
          </a:prstGeom>
          <a:noFill/>
          <a:ln w="12600" cap="flat"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22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568683-DFB3-4451-907C-BA5DB8DA0E82}" type="slidenum">
              <a:rPr lang="ru-RU"/>
              <a:pPr/>
              <a:t>3</a:t>
            </a:fld>
            <a:endParaRPr lang="ru-RU"/>
          </a:p>
        </p:txBody>
      </p:sp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4230688" y="9832975"/>
            <a:ext cx="2968625" cy="49847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fld id="{FC586F8D-945D-4847-9CDA-28278BA64616}" type="slidenum">
              <a:rPr lang="ru-RU" sz="1400">
                <a:solidFill>
                  <a:srgbClr val="DBF5F9"/>
                </a:solidFill>
                <a:latin typeface="Source Sans Pro" charset="0"/>
                <a:ea typeface="DejaVu Sans" charset="0"/>
                <a:cs typeface="DejaVu Sans" charset="0"/>
              </a:rPr>
              <a:pPr algn="r">
                <a:lnSpc>
                  <a:spcPct val="100000"/>
                </a:lnSpc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</a:pPr>
              <a:t>3</a:t>
            </a:fld>
            <a:endParaRPr lang="ru-RU" sz="1400">
              <a:solidFill>
                <a:srgbClr val="DBF5F9"/>
              </a:solidFill>
              <a:latin typeface="Source Sans Pro" charset="0"/>
              <a:ea typeface="DejaVu Sans" charset="0"/>
              <a:cs typeface="DejaVu Sans" charset="0"/>
            </a:endParaRPr>
          </a:p>
        </p:txBody>
      </p:sp>
      <p:sp>
        <p:nvSpPr>
          <p:cNvPr id="4301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12800" y="1117600"/>
            <a:ext cx="5932488" cy="3738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4575" y="5095875"/>
            <a:ext cx="5472113" cy="4486275"/>
          </a:xfrm>
          <a:prstGeom prst="rect">
            <a:avLst/>
          </a:prstGeom>
          <a:noFill/>
          <a:ln w="12600" cap="flat"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740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525F026-56BD-476B-AEC1-2DF45E632AA8}" type="slidenum">
              <a:rPr lang="ru-RU"/>
              <a:pPr/>
              <a:t>4</a:t>
            </a:fld>
            <a:endParaRPr lang="ru-RU"/>
          </a:p>
        </p:txBody>
      </p:sp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4230688" y="9832975"/>
            <a:ext cx="2968625" cy="49847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fld id="{18574452-CCE5-46A4-97EE-1448AF447D41}" type="slidenum">
              <a:rPr lang="ru-RU" sz="1400">
                <a:solidFill>
                  <a:srgbClr val="DBF5F9"/>
                </a:solidFill>
                <a:latin typeface="Source Sans Pro" charset="0"/>
                <a:ea typeface="DejaVu Sans" charset="0"/>
                <a:cs typeface="DejaVu Sans" charset="0"/>
              </a:rPr>
              <a:pPr algn="r">
                <a:lnSpc>
                  <a:spcPct val="100000"/>
                </a:lnSpc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</a:pPr>
              <a:t>4</a:t>
            </a:fld>
            <a:endParaRPr lang="ru-RU" sz="1400">
              <a:solidFill>
                <a:srgbClr val="DBF5F9"/>
              </a:solidFill>
              <a:latin typeface="Source Sans Pro" charset="0"/>
              <a:ea typeface="DejaVu Sans" charset="0"/>
              <a:cs typeface="DejaVu Sans" charset="0"/>
            </a:endParaRPr>
          </a:p>
        </p:txBody>
      </p:sp>
      <p:sp>
        <p:nvSpPr>
          <p:cNvPr id="4403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12800" y="1117600"/>
            <a:ext cx="5932488" cy="3738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4575" y="5095875"/>
            <a:ext cx="5472113" cy="4486275"/>
          </a:xfrm>
          <a:prstGeom prst="rect">
            <a:avLst/>
          </a:prstGeom>
          <a:noFill/>
          <a:ln w="12600" cap="flat"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393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23EFE9F-DB0A-44ED-9EA8-C58BEEF74EA0}" type="slidenum">
              <a:rPr lang="ru-RU"/>
              <a:pPr/>
              <a:t>6</a:t>
            </a:fld>
            <a:endParaRPr lang="ru-RU"/>
          </a:p>
        </p:txBody>
      </p:sp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4230688" y="9832975"/>
            <a:ext cx="2968625" cy="49847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fld id="{6E256DA8-79E3-4B65-B721-1BAB694B0A61}" type="slidenum">
              <a:rPr lang="ru-RU" sz="1400">
                <a:solidFill>
                  <a:srgbClr val="DBF5F9"/>
                </a:solidFill>
                <a:latin typeface="Source Sans Pro" charset="0"/>
                <a:ea typeface="DejaVu Sans" charset="0"/>
                <a:cs typeface="DejaVu Sans" charset="0"/>
              </a:rPr>
              <a:pPr algn="r">
                <a:lnSpc>
                  <a:spcPct val="100000"/>
                </a:lnSpc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</a:pPr>
              <a:t>6</a:t>
            </a:fld>
            <a:endParaRPr lang="ru-RU" sz="1400">
              <a:solidFill>
                <a:srgbClr val="DBF5F9"/>
              </a:solidFill>
              <a:latin typeface="Source Sans Pro" charset="0"/>
              <a:ea typeface="DejaVu Sans" charset="0"/>
              <a:cs typeface="DejaVu Sans" charset="0"/>
            </a:endParaRPr>
          </a:p>
        </p:txBody>
      </p:sp>
      <p:sp>
        <p:nvSpPr>
          <p:cNvPr id="4608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12800" y="1117600"/>
            <a:ext cx="5932488" cy="3738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4575" y="5095875"/>
            <a:ext cx="5472113" cy="4486275"/>
          </a:xfrm>
          <a:prstGeom prst="rect">
            <a:avLst/>
          </a:prstGeom>
          <a:noFill/>
          <a:ln w="12600" cap="flat"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545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A22A7A3-8B0A-4E00-9B94-43D278B34C91}" type="slidenum">
              <a:rPr lang="ru-RU"/>
              <a:pPr/>
              <a:t>7</a:t>
            </a:fld>
            <a:endParaRPr lang="ru-RU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12800" y="1117600"/>
            <a:ext cx="5932488" cy="3738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4575" y="5095875"/>
            <a:ext cx="5472113" cy="4486275"/>
          </a:xfrm>
          <a:prstGeom prst="rect">
            <a:avLst/>
          </a:prstGeom>
          <a:noFill/>
          <a:ln w="12600" cap="flat"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58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F80B8B8-79D0-403A-9126-48EA41CF4FA0}" type="slidenum">
              <a:rPr lang="ru-RU"/>
              <a:pPr/>
              <a:t>8</a:t>
            </a:fld>
            <a:endParaRPr lang="ru-RU"/>
          </a:p>
        </p:txBody>
      </p:sp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4230688" y="9832975"/>
            <a:ext cx="2968625" cy="49847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fld id="{4A940B25-2D22-4637-8032-F2637325CFC5}" type="slidenum">
              <a:rPr lang="ru-RU" sz="1400">
                <a:solidFill>
                  <a:srgbClr val="DBF5F9"/>
                </a:solidFill>
                <a:latin typeface="Source Sans Pro" charset="0"/>
                <a:ea typeface="DejaVu Sans" charset="0"/>
                <a:cs typeface="DejaVu Sans" charset="0"/>
              </a:rPr>
              <a:pPr algn="r">
                <a:lnSpc>
                  <a:spcPct val="100000"/>
                </a:lnSpc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</a:pPr>
              <a:t>8</a:t>
            </a:fld>
            <a:endParaRPr lang="ru-RU" sz="1400">
              <a:solidFill>
                <a:srgbClr val="DBF5F9"/>
              </a:solidFill>
              <a:latin typeface="Source Sans Pro" charset="0"/>
              <a:ea typeface="DejaVu Sans" charset="0"/>
              <a:cs typeface="DejaVu Sans" charset="0"/>
            </a:endParaRPr>
          </a:p>
        </p:txBody>
      </p:sp>
      <p:sp>
        <p:nvSpPr>
          <p:cNvPr id="4505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12800" y="1117600"/>
            <a:ext cx="5932488" cy="3738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4575" y="5095875"/>
            <a:ext cx="5472113" cy="4486275"/>
          </a:xfrm>
          <a:prstGeom prst="rect">
            <a:avLst/>
          </a:prstGeom>
          <a:noFill/>
          <a:ln w="12600" cap="flat"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907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18AFCE-C988-47E4-8ECD-7467CA7CEE15}" type="slidenum">
              <a:rPr lang="ru-RU"/>
              <a:pPr/>
              <a:t>9</a:t>
            </a:fld>
            <a:endParaRPr lang="ru-RU"/>
          </a:p>
        </p:txBody>
      </p:sp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4230688" y="9832975"/>
            <a:ext cx="2968625" cy="49847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fld id="{6479F1F3-3F64-43E4-A408-76104A11B7ED}" type="slidenum">
              <a:rPr lang="ru-RU" sz="1400">
                <a:solidFill>
                  <a:srgbClr val="DBF5F9"/>
                </a:solidFill>
                <a:latin typeface="Source Sans Pro" charset="0"/>
                <a:ea typeface="DejaVu Sans" charset="0"/>
                <a:cs typeface="DejaVu Sans" charset="0"/>
              </a:rPr>
              <a:pPr algn="r">
                <a:lnSpc>
                  <a:spcPct val="100000"/>
                </a:lnSpc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</a:pPr>
              <a:t>9</a:t>
            </a:fld>
            <a:endParaRPr lang="ru-RU" sz="1400">
              <a:solidFill>
                <a:srgbClr val="DBF5F9"/>
              </a:solidFill>
              <a:latin typeface="Source Sans Pro" charset="0"/>
              <a:ea typeface="DejaVu Sans" charset="0"/>
              <a:cs typeface="DejaVu Sans" charset="0"/>
            </a:endParaRPr>
          </a:p>
        </p:txBody>
      </p:sp>
      <p:sp>
        <p:nvSpPr>
          <p:cNvPr id="4710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12800" y="1117600"/>
            <a:ext cx="5932488" cy="3738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4575" y="5095875"/>
            <a:ext cx="5472113" cy="4486275"/>
          </a:xfrm>
          <a:prstGeom prst="rect">
            <a:avLst/>
          </a:prstGeom>
          <a:noFill/>
          <a:ln w="12600" cap="flat"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164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777ED0-A14B-49EA-BAB5-246E5F1D7DAD}" type="slidenum">
              <a:rPr lang="ru-RU"/>
              <a:pPr/>
              <a:t>10</a:t>
            </a:fld>
            <a:endParaRPr lang="ru-RU"/>
          </a:p>
        </p:txBody>
      </p:sp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4230688" y="9832975"/>
            <a:ext cx="2968625" cy="49847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fld id="{AD148C34-A166-4CF0-8EA1-2BDE881C60BE}" type="slidenum">
              <a:rPr lang="ru-RU" sz="1400">
                <a:solidFill>
                  <a:srgbClr val="DBF5F9"/>
                </a:solidFill>
                <a:latin typeface="Source Sans Pro" charset="0"/>
                <a:ea typeface="DejaVu Sans" charset="0"/>
                <a:cs typeface="DejaVu Sans" charset="0"/>
              </a:rPr>
              <a:pPr algn="r">
                <a:lnSpc>
                  <a:spcPct val="100000"/>
                </a:lnSpc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</a:pPr>
              <a:t>10</a:t>
            </a:fld>
            <a:endParaRPr lang="ru-RU" sz="1400">
              <a:solidFill>
                <a:srgbClr val="DBF5F9"/>
              </a:solidFill>
              <a:latin typeface="Source Sans Pro" charset="0"/>
              <a:ea typeface="DejaVu Sans" charset="0"/>
              <a:cs typeface="DejaVu Sans" charset="0"/>
            </a:endParaRPr>
          </a:p>
        </p:txBody>
      </p:sp>
      <p:sp>
        <p:nvSpPr>
          <p:cNvPr id="4915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12800" y="1117600"/>
            <a:ext cx="5932488" cy="3738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4575" y="5095875"/>
            <a:ext cx="5472113" cy="4486275"/>
          </a:xfrm>
          <a:prstGeom prst="rect">
            <a:avLst/>
          </a:prstGeom>
          <a:noFill/>
          <a:ln w="12600" cap="flat"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938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114" y="2347913"/>
            <a:ext cx="10198100" cy="1620837"/>
          </a:xfrm>
          <a:prstGeom prst="rect">
            <a:avLst/>
          </a:prstGeom>
        </p:spPr>
        <p:txBody>
          <a:bodyPr lIns="91429" tIns="45715" rIns="91429" bIns="4571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0225" y="4283075"/>
            <a:ext cx="8397875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146" indent="0" algn="ctr">
              <a:buNone/>
              <a:defRPr/>
            </a:lvl2pPr>
            <a:lvl3pPr marL="914292" indent="0" algn="ctr">
              <a:buNone/>
              <a:defRPr/>
            </a:lvl3pPr>
            <a:lvl4pPr marL="1371438" indent="0" algn="ctr">
              <a:buNone/>
              <a:defRPr/>
            </a:lvl4pPr>
            <a:lvl5pPr marL="1828584" indent="0" algn="ctr">
              <a:buNone/>
              <a:defRPr/>
            </a:lvl5pPr>
            <a:lvl6pPr marL="2285730" indent="0" algn="ctr">
              <a:buNone/>
              <a:defRPr/>
            </a:lvl6pPr>
            <a:lvl7pPr marL="2742876" indent="0" algn="ctr">
              <a:buNone/>
              <a:defRPr/>
            </a:lvl7pPr>
            <a:lvl8pPr marL="3200021" indent="0" algn="ctr">
              <a:buNone/>
              <a:defRPr/>
            </a:lvl8pPr>
            <a:lvl9pPr marL="365716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388B04B-67C4-4A2F-9FB9-DCAAE96720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" y="303214"/>
            <a:ext cx="10798175" cy="1258887"/>
          </a:xfrm>
          <a:prstGeom prst="rect">
            <a:avLst/>
          </a:prstGeom>
        </p:spPr>
        <p:txBody>
          <a:bodyPr lIns="91429" tIns="45715" rIns="91429" bIns="4571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B18888F-8D97-4F66-8CAC-B8C4205116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114" y="2347913"/>
            <a:ext cx="10198100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0225" y="4283075"/>
            <a:ext cx="8397875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146" indent="0" algn="ctr">
              <a:buNone/>
              <a:defRPr/>
            </a:lvl2pPr>
            <a:lvl3pPr marL="914292" indent="0" algn="ctr">
              <a:buNone/>
              <a:defRPr/>
            </a:lvl3pPr>
            <a:lvl4pPr marL="1371438" indent="0" algn="ctr">
              <a:buNone/>
              <a:defRPr/>
            </a:lvl4pPr>
            <a:lvl5pPr marL="1828584" indent="0" algn="ctr">
              <a:buNone/>
              <a:defRPr/>
            </a:lvl5pPr>
            <a:lvl6pPr marL="2285730" indent="0" algn="ctr">
              <a:buNone/>
              <a:defRPr/>
            </a:lvl6pPr>
            <a:lvl7pPr marL="2742876" indent="0" algn="ctr">
              <a:buNone/>
              <a:defRPr/>
            </a:lvl7pPr>
            <a:lvl8pPr marL="3200021" indent="0" algn="ctr">
              <a:buNone/>
              <a:defRPr/>
            </a:lvl8pPr>
            <a:lvl9pPr marL="365716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864AD0F-2AF0-4BB6-BAF1-0E5FC63DF1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52CC20F-F8D3-40E6-A93F-CD05DA2C8B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738" y="4857751"/>
            <a:ext cx="1019810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47738" y="3203575"/>
            <a:ext cx="10198100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2" indent="0">
              <a:buNone/>
              <a:defRPr sz="1600"/>
            </a:lvl3pPr>
            <a:lvl4pPr marL="1371438" indent="0">
              <a:buNone/>
              <a:defRPr sz="1300"/>
            </a:lvl4pPr>
            <a:lvl5pPr marL="1828584" indent="0">
              <a:buNone/>
              <a:defRPr sz="1300"/>
            </a:lvl5pPr>
            <a:lvl6pPr marL="2285730" indent="0">
              <a:buNone/>
              <a:defRPr sz="1300"/>
            </a:lvl6pPr>
            <a:lvl7pPr marL="2742876" indent="0">
              <a:buNone/>
              <a:defRPr sz="1300"/>
            </a:lvl7pPr>
            <a:lvl8pPr marL="3200021" indent="0">
              <a:buNone/>
              <a:defRPr sz="1300"/>
            </a:lvl8pPr>
            <a:lvl9pPr marL="3657168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A9A6B0D-B74A-4FBC-8043-FFA0C92906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7090" y="2268539"/>
            <a:ext cx="1857375" cy="41989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36864" y="2268539"/>
            <a:ext cx="1857375" cy="41989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1DBFC27-DD7D-404D-8375-C986C32042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" y="303214"/>
            <a:ext cx="10798175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0076" y="1692275"/>
            <a:ext cx="530066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8" indent="0">
              <a:buNone/>
              <a:defRPr sz="1600" b="1"/>
            </a:lvl4pPr>
            <a:lvl5pPr marL="1828584" indent="0">
              <a:buNone/>
              <a:defRPr sz="1600" b="1"/>
            </a:lvl5pPr>
            <a:lvl6pPr marL="2285730" indent="0">
              <a:buNone/>
              <a:defRPr sz="1600" b="1"/>
            </a:lvl6pPr>
            <a:lvl7pPr marL="2742876" indent="0">
              <a:buNone/>
              <a:defRPr sz="1600" b="1"/>
            </a:lvl7pPr>
            <a:lvl8pPr marL="3200021" indent="0">
              <a:buNone/>
              <a:defRPr sz="1600" b="1"/>
            </a:lvl8pPr>
            <a:lvl9pPr marL="365716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0076" y="2397125"/>
            <a:ext cx="530066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4413" y="1692275"/>
            <a:ext cx="530383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8" indent="0">
              <a:buNone/>
              <a:defRPr sz="1600" b="1"/>
            </a:lvl4pPr>
            <a:lvl5pPr marL="1828584" indent="0">
              <a:buNone/>
              <a:defRPr sz="1600" b="1"/>
            </a:lvl5pPr>
            <a:lvl6pPr marL="2285730" indent="0">
              <a:buNone/>
              <a:defRPr sz="1600" b="1"/>
            </a:lvl6pPr>
            <a:lvl7pPr marL="2742876" indent="0">
              <a:buNone/>
              <a:defRPr sz="1600" b="1"/>
            </a:lvl7pPr>
            <a:lvl8pPr marL="3200021" indent="0">
              <a:buNone/>
              <a:defRPr sz="1600" b="1"/>
            </a:lvl8pPr>
            <a:lvl9pPr marL="365716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94413" y="2397125"/>
            <a:ext cx="5303837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512FCCE-E0F0-4A8E-9802-536A12B33D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68BBC55-9152-44FF-B60E-8FEE163779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47E5EE5-822A-4368-BDB4-99A3B1D264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" y="301625"/>
            <a:ext cx="3946525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91063" y="301626"/>
            <a:ext cx="6707187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0075" y="1581151"/>
            <a:ext cx="3946525" cy="5172075"/>
          </a:xfrm>
        </p:spPr>
        <p:txBody>
          <a:bodyPr/>
          <a:lstStyle>
            <a:lvl1pPr marL="0" indent="0">
              <a:buNone/>
              <a:defRPr sz="1300"/>
            </a:lvl1pPr>
            <a:lvl2pPr marL="457146" indent="0">
              <a:buNone/>
              <a:defRPr sz="1200"/>
            </a:lvl2pPr>
            <a:lvl3pPr marL="914292" indent="0">
              <a:buNone/>
              <a:defRPr sz="1000"/>
            </a:lvl3pPr>
            <a:lvl4pPr marL="1371438" indent="0">
              <a:buNone/>
              <a:defRPr sz="900"/>
            </a:lvl4pPr>
            <a:lvl5pPr marL="1828584" indent="0">
              <a:buNone/>
              <a:defRPr sz="900"/>
            </a:lvl5pPr>
            <a:lvl6pPr marL="2285730" indent="0">
              <a:buNone/>
              <a:defRPr sz="900"/>
            </a:lvl6pPr>
            <a:lvl7pPr marL="2742876" indent="0">
              <a:buNone/>
              <a:defRPr sz="900"/>
            </a:lvl7pPr>
            <a:lvl8pPr marL="3200021" indent="0">
              <a:buNone/>
              <a:defRPr sz="900"/>
            </a:lvl8pPr>
            <a:lvl9pPr marL="365716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5A71A74-9FAC-47D3-B4F3-3D76DF0131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088" y="5291139"/>
            <a:ext cx="7199313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51088" y="674688"/>
            <a:ext cx="7199313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2" indent="0">
              <a:buNone/>
              <a:defRPr sz="2400"/>
            </a:lvl3pPr>
            <a:lvl4pPr marL="1371438" indent="0">
              <a:buNone/>
              <a:defRPr sz="2000"/>
            </a:lvl4pPr>
            <a:lvl5pPr marL="1828584" indent="0">
              <a:buNone/>
              <a:defRPr sz="2000"/>
            </a:lvl5pPr>
            <a:lvl6pPr marL="2285730" indent="0">
              <a:buNone/>
              <a:defRPr sz="2000"/>
            </a:lvl6pPr>
            <a:lvl7pPr marL="2742876" indent="0">
              <a:buNone/>
              <a:defRPr sz="2000"/>
            </a:lvl7pPr>
            <a:lvl8pPr marL="3200021" indent="0">
              <a:buNone/>
              <a:defRPr sz="2000"/>
            </a:lvl8pPr>
            <a:lvl9pPr marL="365716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51088" y="5916613"/>
            <a:ext cx="7199313" cy="887412"/>
          </a:xfrm>
        </p:spPr>
        <p:txBody>
          <a:bodyPr/>
          <a:lstStyle>
            <a:lvl1pPr marL="0" indent="0">
              <a:buNone/>
              <a:defRPr sz="1300"/>
            </a:lvl1pPr>
            <a:lvl2pPr marL="457146" indent="0">
              <a:buNone/>
              <a:defRPr sz="1200"/>
            </a:lvl2pPr>
            <a:lvl3pPr marL="914292" indent="0">
              <a:buNone/>
              <a:defRPr sz="1000"/>
            </a:lvl3pPr>
            <a:lvl4pPr marL="1371438" indent="0">
              <a:buNone/>
              <a:defRPr sz="900"/>
            </a:lvl4pPr>
            <a:lvl5pPr marL="1828584" indent="0">
              <a:buNone/>
              <a:defRPr sz="900"/>
            </a:lvl5pPr>
            <a:lvl6pPr marL="2285730" indent="0">
              <a:buNone/>
              <a:defRPr sz="900"/>
            </a:lvl6pPr>
            <a:lvl7pPr marL="2742876" indent="0">
              <a:buNone/>
              <a:defRPr sz="900"/>
            </a:lvl7pPr>
            <a:lvl8pPr marL="3200021" indent="0">
              <a:buNone/>
              <a:defRPr sz="900"/>
            </a:lvl8pPr>
            <a:lvl9pPr marL="365716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0AB7DCA-B5D8-4F96-A36B-4A68135B6C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D2CEC8A-7C43-4BA9-A965-A0E7D96253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86801" y="303214"/>
            <a:ext cx="2711450" cy="6461125"/>
          </a:xfrm>
          <a:prstGeom prst="rect">
            <a:avLst/>
          </a:prstGeom>
        </p:spPr>
        <p:txBody>
          <a:bodyPr vert="eaVert" lIns="91429" tIns="45715" rIns="91429" bIns="4571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52451" y="303214"/>
            <a:ext cx="7981950" cy="6461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7438D98-BE4F-446F-81AE-525F481281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7451" y="503239"/>
            <a:ext cx="966788" cy="59642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27088" y="503239"/>
            <a:ext cx="2747962" cy="59642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591F1B2-FECA-48C8-8AF3-5D8A82FD14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114" y="2347913"/>
            <a:ext cx="10198100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0225" y="4283075"/>
            <a:ext cx="8397875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146" indent="0" algn="ctr">
              <a:buNone/>
              <a:defRPr/>
            </a:lvl2pPr>
            <a:lvl3pPr marL="914292" indent="0" algn="ctr">
              <a:buNone/>
              <a:defRPr/>
            </a:lvl3pPr>
            <a:lvl4pPr marL="1371438" indent="0" algn="ctr">
              <a:buNone/>
              <a:defRPr/>
            </a:lvl4pPr>
            <a:lvl5pPr marL="1828584" indent="0" algn="ctr">
              <a:buNone/>
              <a:defRPr/>
            </a:lvl5pPr>
            <a:lvl6pPr marL="2285730" indent="0" algn="ctr">
              <a:buNone/>
              <a:defRPr/>
            </a:lvl6pPr>
            <a:lvl7pPr marL="2742876" indent="0" algn="ctr">
              <a:buNone/>
              <a:defRPr/>
            </a:lvl7pPr>
            <a:lvl8pPr marL="3200021" indent="0" algn="ctr">
              <a:buNone/>
              <a:defRPr/>
            </a:lvl8pPr>
            <a:lvl9pPr marL="365716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A93CFFB-18F2-40A4-9D5F-813C51A69C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A578D0A-4563-404E-8726-32C595ECE7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738" y="4857751"/>
            <a:ext cx="1019810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47738" y="3203575"/>
            <a:ext cx="10198100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2" indent="0">
              <a:buNone/>
              <a:defRPr sz="1600"/>
            </a:lvl3pPr>
            <a:lvl4pPr marL="1371438" indent="0">
              <a:buNone/>
              <a:defRPr sz="1300"/>
            </a:lvl4pPr>
            <a:lvl5pPr marL="1828584" indent="0">
              <a:buNone/>
              <a:defRPr sz="1300"/>
            </a:lvl5pPr>
            <a:lvl6pPr marL="2285730" indent="0">
              <a:buNone/>
              <a:defRPr sz="1300"/>
            </a:lvl6pPr>
            <a:lvl7pPr marL="2742876" indent="0">
              <a:buNone/>
              <a:defRPr sz="1300"/>
            </a:lvl7pPr>
            <a:lvl8pPr marL="3200021" indent="0">
              <a:buNone/>
              <a:defRPr sz="1300"/>
            </a:lvl8pPr>
            <a:lvl9pPr marL="3657168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BC68412-1131-4A97-B7BB-7A119E1F77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52451" y="5216525"/>
            <a:ext cx="5318125" cy="1547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22976" y="5216525"/>
            <a:ext cx="5318125" cy="1547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277FD1B-500F-4F8C-98F1-7267789041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" y="303214"/>
            <a:ext cx="10798175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0076" y="1692275"/>
            <a:ext cx="530066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8" indent="0">
              <a:buNone/>
              <a:defRPr sz="1600" b="1"/>
            </a:lvl4pPr>
            <a:lvl5pPr marL="1828584" indent="0">
              <a:buNone/>
              <a:defRPr sz="1600" b="1"/>
            </a:lvl5pPr>
            <a:lvl6pPr marL="2285730" indent="0">
              <a:buNone/>
              <a:defRPr sz="1600" b="1"/>
            </a:lvl6pPr>
            <a:lvl7pPr marL="2742876" indent="0">
              <a:buNone/>
              <a:defRPr sz="1600" b="1"/>
            </a:lvl7pPr>
            <a:lvl8pPr marL="3200021" indent="0">
              <a:buNone/>
              <a:defRPr sz="1600" b="1"/>
            </a:lvl8pPr>
            <a:lvl9pPr marL="365716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0076" y="2397125"/>
            <a:ext cx="530066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4413" y="1692275"/>
            <a:ext cx="530383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8" indent="0">
              <a:buNone/>
              <a:defRPr sz="1600" b="1"/>
            </a:lvl4pPr>
            <a:lvl5pPr marL="1828584" indent="0">
              <a:buNone/>
              <a:defRPr sz="1600" b="1"/>
            </a:lvl5pPr>
            <a:lvl6pPr marL="2285730" indent="0">
              <a:buNone/>
              <a:defRPr sz="1600" b="1"/>
            </a:lvl6pPr>
            <a:lvl7pPr marL="2742876" indent="0">
              <a:buNone/>
              <a:defRPr sz="1600" b="1"/>
            </a:lvl7pPr>
            <a:lvl8pPr marL="3200021" indent="0">
              <a:buNone/>
              <a:defRPr sz="1600" b="1"/>
            </a:lvl8pPr>
            <a:lvl9pPr marL="365716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94413" y="2397125"/>
            <a:ext cx="5303837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92C9474-639F-4276-A9D4-99D28EF9E8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7017B19-370A-4CAC-B6DC-0B64F457CE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F3EE794-129E-42BB-831C-4300A4CDA3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" y="301625"/>
            <a:ext cx="3946525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91063" y="301626"/>
            <a:ext cx="6707187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0075" y="1581151"/>
            <a:ext cx="3946525" cy="5172075"/>
          </a:xfrm>
        </p:spPr>
        <p:txBody>
          <a:bodyPr/>
          <a:lstStyle>
            <a:lvl1pPr marL="0" indent="0">
              <a:buNone/>
              <a:defRPr sz="1300"/>
            </a:lvl1pPr>
            <a:lvl2pPr marL="457146" indent="0">
              <a:buNone/>
              <a:defRPr sz="1200"/>
            </a:lvl2pPr>
            <a:lvl3pPr marL="914292" indent="0">
              <a:buNone/>
              <a:defRPr sz="1000"/>
            </a:lvl3pPr>
            <a:lvl4pPr marL="1371438" indent="0">
              <a:buNone/>
              <a:defRPr sz="900"/>
            </a:lvl4pPr>
            <a:lvl5pPr marL="1828584" indent="0">
              <a:buNone/>
              <a:defRPr sz="900"/>
            </a:lvl5pPr>
            <a:lvl6pPr marL="2285730" indent="0">
              <a:buNone/>
              <a:defRPr sz="900"/>
            </a:lvl6pPr>
            <a:lvl7pPr marL="2742876" indent="0">
              <a:buNone/>
              <a:defRPr sz="900"/>
            </a:lvl7pPr>
            <a:lvl8pPr marL="3200021" indent="0">
              <a:buNone/>
              <a:defRPr sz="900"/>
            </a:lvl8pPr>
            <a:lvl9pPr marL="365716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601CD8E-5C9D-4B85-AB0E-B14D271572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088" y="5291139"/>
            <a:ext cx="7199313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51088" y="674688"/>
            <a:ext cx="7199313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2" indent="0">
              <a:buNone/>
              <a:defRPr sz="2400"/>
            </a:lvl3pPr>
            <a:lvl4pPr marL="1371438" indent="0">
              <a:buNone/>
              <a:defRPr sz="2000"/>
            </a:lvl4pPr>
            <a:lvl5pPr marL="1828584" indent="0">
              <a:buNone/>
              <a:defRPr sz="2000"/>
            </a:lvl5pPr>
            <a:lvl6pPr marL="2285730" indent="0">
              <a:buNone/>
              <a:defRPr sz="2000"/>
            </a:lvl6pPr>
            <a:lvl7pPr marL="2742876" indent="0">
              <a:buNone/>
              <a:defRPr sz="2000"/>
            </a:lvl7pPr>
            <a:lvl8pPr marL="3200021" indent="0">
              <a:buNone/>
              <a:defRPr sz="2000"/>
            </a:lvl8pPr>
            <a:lvl9pPr marL="365716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51088" y="5916613"/>
            <a:ext cx="7199313" cy="887412"/>
          </a:xfrm>
        </p:spPr>
        <p:txBody>
          <a:bodyPr/>
          <a:lstStyle>
            <a:lvl1pPr marL="0" indent="0">
              <a:buNone/>
              <a:defRPr sz="1300"/>
            </a:lvl1pPr>
            <a:lvl2pPr marL="457146" indent="0">
              <a:buNone/>
              <a:defRPr sz="1200"/>
            </a:lvl2pPr>
            <a:lvl3pPr marL="914292" indent="0">
              <a:buNone/>
              <a:defRPr sz="1000"/>
            </a:lvl3pPr>
            <a:lvl4pPr marL="1371438" indent="0">
              <a:buNone/>
              <a:defRPr sz="900"/>
            </a:lvl4pPr>
            <a:lvl5pPr marL="1828584" indent="0">
              <a:buNone/>
              <a:defRPr sz="900"/>
            </a:lvl5pPr>
            <a:lvl6pPr marL="2285730" indent="0">
              <a:buNone/>
              <a:defRPr sz="900"/>
            </a:lvl6pPr>
            <a:lvl7pPr marL="2742876" indent="0">
              <a:buNone/>
              <a:defRPr sz="900"/>
            </a:lvl7pPr>
            <a:lvl8pPr marL="3200021" indent="0">
              <a:buNone/>
              <a:defRPr sz="900"/>
            </a:lvl8pPr>
            <a:lvl9pPr marL="365716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567F91-B1BF-463D-BFBB-203B8AD0C8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114" y="2347913"/>
            <a:ext cx="10198100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0225" y="4283075"/>
            <a:ext cx="8397875" cy="1931987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 algn="ctr">
              <a:buNone/>
              <a:defRPr/>
            </a:lvl1pPr>
            <a:lvl2pPr marL="457146" indent="0" algn="ctr">
              <a:buNone/>
              <a:defRPr/>
            </a:lvl2pPr>
            <a:lvl3pPr marL="914292" indent="0" algn="ctr">
              <a:buNone/>
              <a:defRPr/>
            </a:lvl3pPr>
            <a:lvl4pPr marL="1371438" indent="0" algn="ctr">
              <a:buNone/>
              <a:defRPr/>
            </a:lvl4pPr>
            <a:lvl5pPr marL="1828584" indent="0" algn="ctr">
              <a:buNone/>
              <a:defRPr/>
            </a:lvl5pPr>
            <a:lvl6pPr marL="2285730" indent="0" algn="ctr">
              <a:buNone/>
              <a:defRPr/>
            </a:lvl6pPr>
            <a:lvl7pPr marL="2742876" indent="0" algn="ctr">
              <a:buNone/>
              <a:defRPr/>
            </a:lvl7pPr>
            <a:lvl8pPr marL="3200021" indent="0" algn="ctr">
              <a:buNone/>
              <a:defRPr/>
            </a:lvl8pPr>
            <a:lvl9pPr marL="365716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B7AC2AD-BA92-4E81-8709-D9E26E15C8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50AA172-F73E-432A-A2EF-6404E50FD4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47113" y="301625"/>
            <a:ext cx="2698751" cy="64627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9276" y="301625"/>
            <a:ext cx="7945438" cy="64627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B758D54-E65B-4FF8-A6C5-A52E7D408D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114" y="2347913"/>
            <a:ext cx="10198100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0225" y="4283075"/>
            <a:ext cx="8397875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146" indent="0" algn="ctr">
              <a:buNone/>
              <a:defRPr/>
            </a:lvl2pPr>
            <a:lvl3pPr marL="914292" indent="0" algn="ctr">
              <a:buNone/>
              <a:defRPr/>
            </a:lvl3pPr>
            <a:lvl4pPr marL="1371438" indent="0" algn="ctr">
              <a:buNone/>
              <a:defRPr/>
            </a:lvl4pPr>
            <a:lvl5pPr marL="1828584" indent="0" algn="ctr">
              <a:buNone/>
              <a:defRPr/>
            </a:lvl5pPr>
            <a:lvl6pPr marL="2285730" indent="0" algn="ctr">
              <a:buNone/>
              <a:defRPr/>
            </a:lvl6pPr>
            <a:lvl7pPr marL="2742876" indent="0" algn="ctr">
              <a:buNone/>
              <a:defRPr/>
            </a:lvl7pPr>
            <a:lvl8pPr marL="3200021" indent="0" algn="ctr">
              <a:buNone/>
              <a:defRPr/>
            </a:lvl8pPr>
            <a:lvl9pPr marL="365716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F9C761B-50C0-4A65-8C64-A40FC30028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334D519-274E-45F2-AEC0-71BE773C33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738" y="4857751"/>
            <a:ext cx="10198100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47738" y="3203575"/>
            <a:ext cx="10198100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2" indent="0">
              <a:buNone/>
              <a:defRPr sz="1600"/>
            </a:lvl3pPr>
            <a:lvl4pPr marL="1371438" indent="0">
              <a:buNone/>
              <a:defRPr sz="1300"/>
            </a:lvl4pPr>
            <a:lvl5pPr marL="1828584" indent="0">
              <a:buNone/>
              <a:defRPr sz="1300"/>
            </a:lvl5pPr>
            <a:lvl6pPr marL="2285730" indent="0">
              <a:buNone/>
              <a:defRPr sz="1300"/>
            </a:lvl6pPr>
            <a:lvl7pPr marL="2742876" indent="0">
              <a:buNone/>
              <a:defRPr sz="1300"/>
            </a:lvl7pPr>
            <a:lvl8pPr marL="3200021" indent="0">
              <a:buNone/>
              <a:defRPr sz="1300"/>
            </a:lvl8pPr>
            <a:lvl9pPr marL="3657168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50BF9C8-9379-4E4E-ABEA-D8D3C436B8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9276" y="301625"/>
            <a:ext cx="3895725" cy="646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97401" y="301625"/>
            <a:ext cx="3897313" cy="646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92F8101-9C93-4889-A0B5-6CAEB5866C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" y="303214"/>
            <a:ext cx="10798175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0076" y="1692275"/>
            <a:ext cx="530066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8" indent="0">
              <a:buNone/>
              <a:defRPr sz="1600" b="1"/>
            </a:lvl4pPr>
            <a:lvl5pPr marL="1828584" indent="0">
              <a:buNone/>
              <a:defRPr sz="1600" b="1"/>
            </a:lvl5pPr>
            <a:lvl6pPr marL="2285730" indent="0">
              <a:buNone/>
              <a:defRPr sz="1600" b="1"/>
            </a:lvl6pPr>
            <a:lvl7pPr marL="2742876" indent="0">
              <a:buNone/>
              <a:defRPr sz="1600" b="1"/>
            </a:lvl7pPr>
            <a:lvl8pPr marL="3200021" indent="0">
              <a:buNone/>
              <a:defRPr sz="1600" b="1"/>
            </a:lvl8pPr>
            <a:lvl9pPr marL="365716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0076" y="2397125"/>
            <a:ext cx="530066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4413" y="1692275"/>
            <a:ext cx="530383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8" indent="0">
              <a:buNone/>
              <a:defRPr sz="1600" b="1"/>
            </a:lvl4pPr>
            <a:lvl5pPr marL="1828584" indent="0">
              <a:buNone/>
              <a:defRPr sz="1600" b="1"/>
            </a:lvl5pPr>
            <a:lvl6pPr marL="2285730" indent="0">
              <a:buNone/>
              <a:defRPr sz="1600" b="1"/>
            </a:lvl6pPr>
            <a:lvl7pPr marL="2742876" indent="0">
              <a:buNone/>
              <a:defRPr sz="1600" b="1"/>
            </a:lvl7pPr>
            <a:lvl8pPr marL="3200021" indent="0">
              <a:buNone/>
              <a:defRPr sz="1600" b="1"/>
            </a:lvl8pPr>
            <a:lvl9pPr marL="365716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94413" y="2397125"/>
            <a:ext cx="5303837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6065015-CBEE-4856-B1FE-0F4BAFD46A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3499067-779E-4DB1-99B5-DA212A3187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84D35B0-B00A-46FF-9EE4-BC20F8DB4F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" y="301625"/>
            <a:ext cx="3946525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91063" y="301626"/>
            <a:ext cx="6707187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0075" y="1581151"/>
            <a:ext cx="3946525" cy="5172075"/>
          </a:xfrm>
        </p:spPr>
        <p:txBody>
          <a:bodyPr/>
          <a:lstStyle>
            <a:lvl1pPr marL="0" indent="0">
              <a:buNone/>
              <a:defRPr sz="1300"/>
            </a:lvl1pPr>
            <a:lvl2pPr marL="457146" indent="0">
              <a:buNone/>
              <a:defRPr sz="1200"/>
            </a:lvl2pPr>
            <a:lvl3pPr marL="914292" indent="0">
              <a:buNone/>
              <a:defRPr sz="1000"/>
            </a:lvl3pPr>
            <a:lvl4pPr marL="1371438" indent="0">
              <a:buNone/>
              <a:defRPr sz="900"/>
            </a:lvl4pPr>
            <a:lvl5pPr marL="1828584" indent="0">
              <a:buNone/>
              <a:defRPr sz="900"/>
            </a:lvl5pPr>
            <a:lvl6pPr marL="2285730" indent="0">
              <a:buNone/>
              <a:defRPr sz="900"/>
            </a:lvl6pPr>
            <a:lvl7pPr marL="2742876" indent="0">
              <a:buNone/>
              <a:defRPr sz="900"/>
            </a:lvl7pPr>
            <a:lvl8pPr marL="3200021" indent="0">
              <a:buNone/>
              <a:defRPr sz="900"/>
            </a:lvl8pPr>
            <a:lvl9pPr marL="365716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3A81838-503A-4B63-B316-7954847525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0075" y="1763713"/>
            <a:ext cx="10798175" cy="4989512"/>
          </a:xfrm>
          <a:prstGeom prst="rect">
            <a:avLst/>
          </a:prstGeom>
        </p:spPr>
        <p:txBody>
          <a:bodyPr lIns="91429" tIns="45715" rIns="91429" bIns="45715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A5DE90D-1E19-4DB5-98B6-47E80F3546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088" y="5291139"/>
            <a:ext cx="7199313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51088" y="674688"/>
            <a:ext cx="7199313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2" indent="0">
              <a:buNone/>
              <a:defRPr sz="2400"/>
            </a:lvl3pPr>
            <a:lvl4pPr marL="1371438" indent="0">
              <a:buNone/>
              <a:defRPr sz="2000"/>
            </a:lvl4pPr>
            <a:lvl5pPr marL="1828584" indent="0">
              <a:buNone/>
              <a:defRPr sz="2000"/>
            </a:lvl5pPr>
            <a:lvl6pPr marL="2285730" indent="0">
              <a:buNone/>
              <a:defRPr sz="2000"/>
            </a:lvl6pPr>
            <a:lvl7pPr marL="2742876" indent="0">
              <a:buNone/>
              <a:defRPr sz="2000"/>
            </a:lvl7pPr>
            <a:lvl8pPr marL="3200021" indent="0">
              <a:buNone/>
              <a:defRPr sz="2000"/>
            </a:lvl8pPr>
            <a:lvl9pPr marL="365716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51088" y="5916613"/>
            <a:ext cx="7199313" cy="887412"/>
          </a:xfrm>
        </p:spPr>
        <p:txBody>
          <a:bodyPr/>
          <a:lstStyle>
            <a:lvl1pPr marL="0" indent="0">
              <a:buNone/>
              <a:defRPr sz="1300"/>
            </a:lvl1pPr>
            <a:lvl2pPr marL="457146" indent="0">
              <a:buNone/>
              <a:defRPr sz="1200"/>
            </a:lvl2pPr>
            <a:lvl3pPr marL="914292" indent="0">
              <a:buNone/>
              <a:defRPr sz="1000"/>
            </a:lvl3pPr>
            <a:lvl4pPr marL="1371438" indent="0">
              <a:buNone/>
              <a:defRPr sz="900"/>
            </a:lvl4pPr>
            <a:lvl5pPr marL="1828584" indent="0">
              <a:buNone/>
              <a:defRPr sz="900"/>
            </a:lvl5pPr>
            <a:lvl6pPr marL="2285730" indent="0">
              <a:buNone/>
              <a:defRPr sz="900"/>
            </a:lvl6pPr>
            <a:lvl7pPr marL="2742876" indent="0">
              <a:buNone/>
              <a:defRPr sz="900"/>
            </a:lvl7pPr>
            <a:lvl8pPr marL="3200021" indent="0">
              <a:buNone/>
              <a:defRPr sz="900"/>
            </a:lvl8pPr>
            <a:lvl9pPr marL="365716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5B88691-CAB4-470F-99B4-081CE4F2C2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DC9EC29-A5B2-47BE-8ED1-58082F7473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47113" y="301625"/>
            <a:ext cx="2698751" cy="64627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984C681-C4F4-40B7-AFA6-04B98F836F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114" y="2347913"/>
            <a:ext cx="10198100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0225" y="4283075"/>
            <a:ext cx="8397875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146" indent="0" algn="ctr">
              <a:buNone/>
              <a:defRPr/>
            </a:lvl2pPr>
            <a:lvl3pPr marL="914292" indent="0" algn="ctr">
              <a:buNone/>
              <a:defRPr/>
            </a:lvl3pPr>
            <a:lvl4pPr marL="1371438" indent="0" algn="ctr">
              <a:buNone/>
              <a:defRPr/>
            </a:lvl4pPr>
            <a:lvl5pPr marL="1828584" indent="0" algn="ctr">
              <a:buNone/>
              <a:defRPr/>
            </a:lvl5pPr>
            <a:lvl6pPr marL="2285730" indent="0" algn="ctr">
              <a:buNone/>
              <a:defRPr/>
            </a:lvl6pPr>
            <a:lvl7pPr marL="2742876" indent="0" algn="ctr">
              <a:buNone/>
              <a:defRPr/>
            </a:lvl7pPr>
            <a:lvl8pPr marL="3200021" indent="0" algn="ctr">
              <a:buNone/>
              <a:defRPr/>
            </a:lvl8pPr>
            <a:lvl9pPr marL="365716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28E8029-D562-44C7-B89C-58B3D37F77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41C27C9-5E52-43AB-9970-F38BBFCFF2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738" y="4857751"/>
            <a:ext cx="1019810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47738" y="3203575"/>
            <a:ext cx="10198100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2" indent="0">
              <a:buNone/>
              <a:defRPr sz="1600"/>
            </a:lvl3pPr>
            <a:lvl4pPr marL="1371438" indent="0">
              <a:buNone/>
              <a:defRPr sz="1300"/>
            </a:lvl4pPr>
            <a:lvl5pPr marL="1828584" indent="0">
              <a:buNone/>
              <a:defRPr sz="1300"/>
            </a:lvl5pPr>
            <a:lvl6pPr marL="2285730" indent="0">
              <a:buNone/>
              <a:defRPr sz="1300"/>
            </a:lvl6pPr>
            <a:lvl7pPr marL="2742876" indent="0">
              <a:buNone/>
              <a:defRPr sz="1300"/>
            </a:lvl7pPr>
            <a:lvl8pPr marL="3200021" indent="0">
              <a:buNone/>
              <a:defRPr sz="1300"/>
            </a:lvl8pPr>
            <a:lvl9pPr marL="3657168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25CD7E7-47D2-4E6E-83DC-6D3603E52D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5501" y="2012951"/>
            <a:ext cx="5097463" cy="4795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75363" y="2012951"/>
            <a:ext cx="5097462" cy="4795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7D404F3-5B1D-4623-BAF9-D55F59C7B7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" y="303214"/>
            <a:ext cx="10798175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0076" y="1692275"/>
            <a:ext cx="530066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8" indent="0">
              <a:buNone/>
              <a:defRPr sz="1600" b="1"/>
            </a:lvl4pPr>
            <a:lvl5pPr marL="1828584" indent="0">
              <a:buNone/>
              <a:defRPr sz="1600" b="1"/>
            </a:lvl5pPr>
            <a:lvl6pPr marL="2285730" indent="0">
              <a:buNone/>
              <a:defRPr sz="1600" b="1"/>
            </a:lvl6pPr>
            <a:lvl7pPr marL="2742876" indent="0">
              <a:buNone/>
              <a:defRPr sz="1600" b="1"/>
            </a:lvl7pPr>
            <a:lvl8pPr marL="3200021" indent="0">
              <a:buNone/>
              <a:defRPr sz="1600" b="1"/>
            </a:lvl8pPr>
            <a:lvl9pPr marL="365716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0076" y="2397125"/>
            <a:ext cx="530066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4413" y="1692275"/>
            <a:ext cx="530383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8" indent="0">
              <a:buNone/>
              <a:defRPr sz="1600" b="1"/>
            </a:lvl4pPr>
            <a:lvl5pPr marL="1828584" indent="0">
              <a:buNone/>
              <a:defRPr sz="1600" b="1"/>
            </a:lvl5pPr>
            <a:lvl6pPr marL="2285730" indent="0">
              <a:buNone/>
              <a:defRPr sz="1600" b="1"/>
            </a:lvl6pPr>
            <a:lvl7pPr marL="2742876" indent="0">
              <a:buNone/>
              <a:defRPr sz="1600" b="1"/>
            </a:lvl7pPr>
            <a:lvl8pPr marL="3200021" indent="0">
              <a:buNone/>
              <a:defRPr sz="1600" b="1"/>
            </a:lvl8pPr>
            <a:lvl9pPr marL="365716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94413" y="2397125"/>
            <a:ext cx="5303837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BF4E9B3-CC82-4085-B80B-4B538A8539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C8BBFC9-A9CC-4AE8-A6A1-A0D4278BF0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6D7A92D-565B-4C77-BF96-DE76AA26F7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738" y="4857751"/>
            <a:ext cx="1019810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47738" y="3203575"/>
            <a:ext cx="10198100" cy="1654175"/>
          </a:xfrm>
          <a:prstGeom prst="rect">
            <a:avLst/>
          </a:prstGeom>
        </p:spPr>
        <p:txBody>
          <a:bodyPr lIns="91429" tIns="45715" rIns="91429" bIns="45715"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2" indent="0">
              <a:buNone/>
              <a:defRPr sz="1600"/>
            </a:lvl3pPr>
            <a:lvl4pPr marL="1371438" indent="0">
              <a:buNone/>
              <a:defRPr sz="1300"/>
            </a:lvl4pPr>
            <a:lvl5pPr marL="1828584" indent="0">
              <a:buNone/>
              <a:defRPr sz="1300"/>
            </a:lvl5pPr>
            <a:lvl6pPr marL="2285730" indent="0">
              <a:buNone/>
              <a:defRPr sz="1300"/>
            </a:lvl6pPr>
            <a:lvl7pPr marL="2742876" indent="0">
              <a:buNone/>
              <a:defRPr sz="1300"/>
            </a:lvl7pPr>
            <a:lvl8pPr marL="3200021" indent="0">
              <a:buNone/>
              <a:defRPr sz="1300"/>
            </a:lvl8pPr>
            <a:lvl9pPr marL="3657168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F47C49F-40F5-449F-A214-F5F06D3902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" y="301625"/>
            <a:ext cx="3946525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91063" y="301626"/>
            <a:ext cx="6707187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0075" y="1581151"/>
            <a:ext cx="3946525" cy="5172075"/>
          </a:xfrm>
        </p:spPr>
        <p:txBody>
          <a:bodyPr/>
          <a:lstStyle>
            <a:lvl1pPr marL="0" indent="0">
              <a:buNone/>
              <a:defRPr sz="1300"/>
            </a:lvl1pPr>
            <a:lvl2pPr marL="457146" indent="0">
              <a:buNone/>
              <a:defRPr sz="1200"/>
            </a:lvl2pPr>
            <a:lvl3pPr marL="914292" indent="0">
              <a:buNone/>
              <a:defRPr sz="1000"/>
            </a:lvl3pPr>
            <a:lvl4pPr marL="1371438" indent="0">
              <a:buNone/>
              <a:defRPr sz="900"/>
            </a:lvl4pPr>
            <a:lvl5pPr marL="1828584" indent="0">
              <a:buNone/>
              <a:defRPr sz="900"/>
            </a:lvl5pPr>
            <a:lvl6pPr marL="2285730" indent="0">
              <a:buNone/>
              <a:defRPr sz="900"/>
            </a:lvl6pPr>
            <a:lvl7pPr marL="2742876" indent="0">
              <a:buNone/>
              <a:defRPr sz="900"/>
            </a:lvl7pPr>
            <a:lvl8pPr marL="3200021" indent="0">
              <a:buNone/>
              <a:defRPr sz="900"/>
            </a:lvl8pPr>
            <a:lvl9pPr marL="365716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57DF9A3-541C-4225-9C4E-B15C4C9916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088" y="5291139"/>
            <a:ext cx="7199313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51088" y="674688"/>
            <a:ext cx="7199313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2" indent="0">
              <a:buNone/>
              <a:defRPr sz="2400"/>
            </a:lvl3pPr>
            <a:lvl4pPr marL="1371438" indent="0">
              <a:buNone/>
              <a:defRPr sz="2000"/>
            </a:lvl4pPr>
            <a:lvl5pPr marL="1828584" indent="0">
              <a:buNone/>
              <a:defRPr sz="2000"/>
            </a:lvl5pPr>
            <a:lvl6pPr marL="2285730" indent="0">
              <a:buNone/>
              <a:defRPr sz="2000"/>
            </a:lvl6pPr>
            <a:lvl7pPr marL="2742876" indent="0">
              <a:buNone/>
              <a:defRPr sz="2000"/>
            </a:lvl7pPr>
            <a:lvl8pPr marL="3200021" indent="0">
              <a:buNone/>
              <a:defRPr sz="2000"/>
            </a:lvl8pPr>
            <a:lvl9pPr marL="365716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51088" y="5916613"/>
            <a:ext cx="7199313" cy="887412"/>
          </a:xfrm>
        </p:spPr>
        <p:txBody>
          <a:bodyPr/>
          <a:lstStyle>
            <a:lvl1pPr marL="0" indent="0">
              <a:buNone/>
              <a:defRPr sz="1300"/>
            </a:lvl1pPr>
            <a:lvl2pPr marL="457146" indent="0">
              <a:buNone/>
              <a:defRPr sz="1200"/>
            </a:lvl2pPr>
            <a:lvl3pPr marL="914292" indent="0">
              <a:buNone/>
              <a:defRPr sz="1000"/>
            </a:lvl3pPr>
            <a:lvl4pPr marL="1371438" indent="0">
              <a:buNone/>
              <a:defRPr sz="900"/>
            </a:lvl4pPr>
            <a:lvl5pPr marL="1828584" indent="0">
              <a:buNone/>
              <a:defRPr sz="900"/>
            </a:lvl5pPr>
            <a:lvl6pPr marL="2285730" indent="0">
              <a:buNone/>
              <a:defRPr sz="900"/>
            </a:lvl6pPr>
            <a:lvl7pPr marL="2742876" indent="0">
              <a:buNone/>
              <a:defRPr sz="900"/>
            </a:lvl7pPr>
            <a:lvl8pPr marL="3200021" indent="0">
              <a:buNone/>
              <a:defRPr sz="900"/>
            </a:lvl8pPr>
            <a:lvl9pPr marL="365716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158D057-7B69-467B-AE67-60933C6D77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4B773D1-CB43-4875-9966-037F6D113D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586789" y="403226"/>
            <a:ext cx="2586037" cy="640556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25500" y="403226"/>
            <a:ext cx="7608888" cy="6405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0CB1748-98D5-4759-85BF-7D7B46A697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114" y="2347913"/>
            <a:ext cx="10198100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0225" y="4283075"/>
            <a:ext cx="8397875" cy="1931987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 algn="ctr">
              <a:buNone/>
              <a:defRPr/>
            </a:lvl1pPr>
            <a:lvl2pPr marL="457146" indent="0" algn="ctr">
              <a:buNone/>
              <a:defRPr/>
            </a:lvl2pPr>
            <a:lvl3pPr marL="914292" indent="0" algn="ctr">
              <a:buNone/>
              <a:defRPr/>
            </a:lvl3pPr>
            <a:lvl4pPr marL="1371438" indent="0" algn="ctr">
              <a:buNone/>
              <a:defRPr/>
            </a:lvl4pPr>
            <a:lvl5pPr marL="1828584" indent="0" algn="ctr">
              <a:buNone/>
              <a:defRPr/>
            </a:lvl5pPr>
            <a:lvl6pPr marL="2285730" indent="0" algn="ctr">
              <a:buNone/>
              <a:defRPr/>
            </a:lvl6pPr>
            <a:lvl7pPr marL="2742876" indent="0" algn="ctr">
              <a:buNone/>
              <a:defRPr/>
            </a:lvl7pPr>
            <a:lvl8pPr marL="3200021" indent="0" algn="ctr">
              <a:buNone/>
              <a:defRPr/>
            </a:lvl8pPr>
            <a:lvl9pPr marL="365716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A59A95E-E2C5-4A89-923C-0DB7A9757C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0075" y="1763713"/>
            <a:ext cx="10798175" cy="4989512"/>
          </a:xfrm>
          <a:prstGeom prst="rect">
            <a:avLst/>
          </a:prstGeom>
        </p:spPr>
        <p:txBody>
          <a:bodyPr lIns="91429" tIns="45715" rIns="91429" bIns="45715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9EEFC57-35B6-4880-AD1E-B101F4156C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738" y="4857751"/>
            <a:ext cx="1019810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47738" y="3203575"/>
            <a:ext cx="10198100" cy="1654175"/>
          </a:xfrm>
          <a:prstGeom prst="rect">
            <a:avLst/>
          </a:prstGeom>
        </p:spPr>
        <p:txBody>
          <a:bodyPr lIns="91429" tIns="45715" rIns="91429" bIns="45715"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2" indent="0">
              <a:buNone/>
              <a:defRPr sz="1600"/>
            </a:lvl3pPr>
            <a:lvl4pPr marL="1371438" indent="0">
              <a:buNone/>
              <a:defRPr sz="1300"/>
            </a:lvl4pPr>
            <a:lvl5pPr marL="1828584" indent="0">
              <a:buNone/>
              <a:defRPr sz="1300"/>
            </a:lvl5pPr>
            <a:lvl6pPr marL="2285730" indent="0">
              <a:buNone/>
              <a:defRPr sz="1300"/>
            </a:lvl6pPr>
            <a:lvl7pPr marL="2742876" indent="0">
              <a:buNone/>
              <a:defRPr sz="1300"/>
            </a:lvl7pPr>
            <a:lvl8pPr marL="3200021" indent="0">
              <a:buNone/>
              <a:defRPr sz="1300"/>
            </a:lvl8pPr>
            <a:lvl9pPr marL="3657168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0714880-B285-407A-AFED-F6B0866046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0076" y="1763713"/>
            <a:ext cx="5322888" cy="4989512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75363" y="1763713"/>
            <a:ext cx="5322887" cy="4989512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6BCB597-0173-4A34-9BE7-81ACC89BDB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" y="303214"/>
            <a:ext cx="10798175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0076" y="1692275"/>
            <a:ext cx="5300663" cy="704850"/>
          </a:xfrm>
          <a:prstGeom prst="rect">
            <a:avLst/>
          </a:prstGeom>
        </p:spPr>
        <p:txBody>
          <a:bodyPr lIns="91429" tIns="45715" rIns="91429" bIns="45715"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8" indent="0">
              <a:buNone/>
              <a:defRPr sz="1600" b="1"/>
            </a:lvl4pPr>
            <a:lvl5pPr marL="1828584" indent="0">
              <a:buNone/>
              <a:defRPr sz="1600" b="1"/>
            </a:lvl5pPr>
            <a:lvl6pPr marL="2285730" indent="0">
              <a:buNone/>
              <a:defRPr sz="1600" b="1"/>
            </a:lvl6pPr>
            <a:lvl7pPr marL="2742876" indent="0">
              <a:buNone/>
              <a:defRPr sz="1600" b="1"/>
            </a:lvl7pPr>
            <a:lvl8pPr marL="3200021" indent="0">
              <a:buNone/>
              <a:defRPr sz="1600" b="1"/>
            </a:lvl8pPr>
            <a:lvl9pPr marL="365716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0076" y="2397125"/>
            <a:ext cx="5300663" cy="4356100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4413" y="1692275"/>
            <a:ext cx="5303837" cy="704850"/>
          </a:xfrm>
          <a:prstGeom prst="rect">
            <a:avLst/>
          </a:prstGeom>
        </p:spPr>
        <p:txBody>
          <a:bodyPr lIns="91429" tIns="45715" rIns="91429" bIns="45715"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8" indent="0">
              <a:buNone/>
              <a:defRPr sz="1600" b="1"/>
            </a:lvl4pPr>
            <a:lvl5pPr marL="1828584" indent="0">
              <a:buNone/>
              <a:defRPr sz="1600" b="1"/>
            </a:lvl5pPr>
            <a:lvl6pPr marL="2285730" indent="0">
              <a:buNone/>
              <a:defRPr sz="1600" b="1"/>
            </a:lvl6pPr>
            <a:lvl7pPr marL="2742876" indent="0">
              <a:buNone/>
              <a:defRPr sz="1600" b="1"/>
            </a:lvl7pPr>
            <a:lvl8pPr marL="3200021" indent="0">
              <a:buNone/>
              <a:defRPr sz="1600" b="1"/>
            </a:lvl8pPr>
            <a:lvl9pPr marL="365716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94413" y="2397125"/>
            <a:ext cx="5303837" cy="4356100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AA7A18D-2DBC-4768-9BDD-9FBB899E84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FC0FA96-1DBA-4E05-AA38-9C84AB3FD9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0076" y="1763713"/>
            <a:ext cx="5322888" cy="4989512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75363" y="1763713"/>
            <a:ext cx="5322887" cy="4989512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79B991C-88B3-4132-A033-6C7B330775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18D3B8C-DD3F-47BC-803B-C09C51B437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" y="301625"/>
            <a:ext cx="3946525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91063" y="301626"/>
            <a:ext cx="6707187" cy="6451599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0075" y="1581151"/>
            <a:ext cx="3946525" cy="5172075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>
              <a:buNone/>
              <a:defRPr sz="1300"/>
            </a:lvl1pPr>
            <a:lvl2pPr marL="457146" indent="0">
              <a:buNone/>
              <a:defRPr sz="1200"/>
            </a:lvl2pPr>
            <a:lvl3pPr marL="914292" indent="0">
              <a:buNone/>
              <a:defRPr sz="1000"/>
            </a:lvl3pPr>
            <a:lvl4pPr marL="1371438" indent="0">
              <a:buNone/>
              <a:defRPr sz="900"/>
            </a:lvl4pPr>
            <a:lvl5pPr marL="1828584" indent="0">
              <a:buNone/>
              <a:defRPr sz="900"/>
            </a:lvl5pPr>
            <a:lvl6pPr marL="2285730" indent="0">
              <a:buNone/>
              <a:defRPr sz="900"/>
            </a:lvl6pPr>
            <a:lvl7pPr marL="2742876" indent="0">
              <a:buNone/>
              <a:defRPr sz="900"/>
            </a:lvl7pPr>
            <a:lvl8pPr marL="3200021" indent="0">
              <a:buNone/>
              <a:defRPr sz="900"/>
            </a:lvl8pPr>
            <a:lvl9pPr marL="365716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2F48FC6-A904-41BC-A06E-9F5E2B6022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088" y="5291139"/>
            <a:ext cx="7199313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51088" y="674688"/>
            <a:ext cx="7199313" cy="4537075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2" indent="0">
              <a:buNone/>
              <a:defRPr sz="2400"/>
            </a:lvl3pPr>
            <a:lvl4pPr marL="1371438" indent="0">
              <a:buNone/>
              <a:defRPr sz="2000"/>
            </a:lvl4pPr>
            <a:lvl5pPr marL="1828584" indent="0">
              <a:buNone/>
              <a:defRPr sz="2000"/>
            </a:lvl5pPr>
            <a:lvl6pPr marL="2285730" indent="0">
              <a:buNone/>
              <a:defRPr sz="2000"/>
            </a:lvl6pPr>
            <a:lvl7pPr marL="2742876" indent="0">
              <a:buNone/>
              <a:defRPr sz="2000"/>
            </a:lvl7pPr>
            <a:lvl8pPr marL="3200021" indent="0">
              <a:buNone/>
              <a:defRPr sz="2000"/>
            </a:lvl8pPr>
            <a:lvl9pPr marL="365716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51088" y="5916613"/>
            <a:ext cx="7199313" cy="887412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>
              <a:buNone/>
              <a:defRPr sz="1300"/>
            </a:lvl1pPr>
            <a:lvl2pPr marL="457146" indent="0">
              <a:buNone/>
              <a:defRPr sz="1200"/>
            </a:lvl2pPr>
            <a:lvl3pPr marL="914292" indent="0">
              <a:buNone/>
              <a:defRPr sz="1000"/>
            </a:lvl3pPr>
            <a:lvl4pPr marL="1371438" indent="0">
              <a:buNone/>
              <a:defRPr sz="900"/>
            </a:lvl4pPr>
            <a:lvl5pPr marL="1828584" indent="0">
              <a:buNone/>
              <a:defRPr sz="900"/>
            </a:lvl5pPr>
            <a:lvl6pPr marL="2285730" indent="0">
              <a:buNone/>
              <a:defRPr sz="900"/>
            </a:lvl6pPr>
            <a:lvl7pPr marL="2742876" indent="0">
              <a:buNone/>
              <a:defRPr sz="900"/>
            </a:lvl7pPr>
            <a:lvl8pPr marL="3200021" indent="0">
              <a:buNone/>
              <a:defRPr sz="900"/>
            </a:lvl8pPr>
            <a:lvl9pPr marL="365716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C74B72A-3832-4465-B19B-42BE5B54DF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0075" y="1763713"/>
            <a:ext cx="10798175" cy="4989512"/>
          </a:xfrm>
          <a:prstGeom prst="rect">
            <a:avLst/>
          </a:prstGeom>
        </p:spPr>
        <p:txBody>
          <a:bodyPr vert="eaVert" lIns="91429" tIns="45715" rIns="91429" bIns="45715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33FF49D-16CE-4616-84D7-0DC80AC4C1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99500" y="1236663"/>
            <a:ext cx="2698751" cy="5516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0077" y="1236663"/>
            <a:ext cx="7947024" cy="5516562"/>
          </a:xfrm>
          <a:prstGeom prst="rect">
            <a:avLst/>
          </a:prstGeom>
        </p:spPr>
        <p:txBody>
          <a:bodyPr vert="eaVert" lIns="91429" tIns="45715" rIns="91429" bIns="45715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3986768-2769-43B5-B13E-40526AEB50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114" y="2347913"/>
            <a:ext cx="10198100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0225" y="4283075"/>
            <a:ext cx="8397875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146" indent="0" algn="ctr">
              <a:buNone/>
              <a:defRPr/>
            </a:lvl2pPr>
            <a:lvl3pPr marL="914292" indent="0" algn="ctr">
              <a:buNone/>
              <a:defRPr/>
            </a:lvl3pPr>
            <a:lvl4pPr marL="1371438" indent="0" algn="ctr">
              <a:buNone/>
              <a:defRPr/>
            </a:lvl4pPr>
            <a:lvl5pPr marL="1828584" indent="0" algn="ctr">
              <a:buNone/>
              <a:defRPr/>
            </a:lvl5pPr>
            <a:lvl6pPr marL="2285730" indent="0" algn="ctr">
              <a:buNone/>
              <a:defRPr/>
            </a:lvl6pPr>
            <a:lvl7pPr marL="2742876" indent="0" algn="ctr">
              <a:buNone/>
              <a:defRPr/>
            </a:lvl7pPr>
            <a:lvl8pPr marL="3200021" indent="0" algn="ctr">
              <a:buNone/>
              <a:defRPr/>
            </a:lvl8pPr>
            <a:lvl9pPr marL="365716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3A8C8C0-626F-4E9A-A027-8C2DB7A3E6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0CA61D-A3BA-4B6C-9369-28D5E89AAB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738" y="4857751"/>
            <a:ext cx="1019810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47738" y="3203575"/>
            <a:ext cx="10198100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2" indent="0">
              <a:buNone/>
              <a:defRPr sz="1600"/>
            </a:lvl3pPr>
            <a:lvl4pPr marL="1371438" indent="0">
              <a:buNone/>
              <a:defRPr sz="1300"/>
            </a:lvl4pPr>
            <a:lvl5pPr marL="1828584" indent="0">
              <a:buNone/>
              <a:defRPr sz="1300"/>
            </a:lvl5pPr>
            <a:lvl6pPr marL="2285730" indent="0">
              <a:buNone/>
              <a:defRPr sz="1300"/>
            </a:lvl6pPr>
            <a:lvl7pPr marL="2742876" indent="0">
              <a:buNone/>
              <a:defRPr sz="1300"/>
            </a:lvl7pPr>
            <a:lvl8pPr marL="3200021" indent="0">
              <a:buNone/>
              <a:defRPr sz="1300"/>
            </a:lvl8pPr>
            <a:lvl9pPr marL="3657168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11687E7-29CC-4570-B7FC-7D5DC68DEB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9151" y="5059364"/>
            <a:ext cx="5097463" cy="1652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69013" y="5059364"/>
            <a:ext cx="5097462" cy="1652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8F2CEE0-C222-4D7B-8F24-4E6A3C718D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" y="303214"/>
            <a:ext cx="10798175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0076" y="1692275"/>
            <a:ext cx="530066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8" indent="0">
              <a:buNone/>
              <a:defRPr sz="1600" b="1"/>
            </a:lvl4pPr>
            <a:lvl5pPr marL="1828584" indent="0">
              <a:buNone/>
              <a:defRPr sz="1600" b="1"/>
            </a:lvl5pPr>
            <a:lvl6pPr marL="2285730" indent="0">
              <a:buNone/>
              <a:defRPr sz="1600" b="1"/>
            </a:lvl6pPr>
            <a:lvl7pPr marL="2742876" indent="0">
              <a:buNone/>
              <a:defRPr sz="1600" b="1"/>
            </a:lvl7pPr>
            <a:lvl8pPr marL="3200021" indent="0">
              <a:buNone/>
              <a:defRPr sz="1600" b="1"/>
            </a:lvl8pPr>
            <a:lvl9pPr marL="365716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0076" y="2397125"/>
            <a:ext cx="530066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4413" y="1692275"/>
            <a:ext cx="530383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8" indent="0">
              <a:buNone/>
              <a:defRPr sz="1600" b="1"/>
            </a:lvl4pPr>
            <a:lvl5pPr marL="1828584" indent="0">
              <a:buNone/>
              <a:defRPr sz="1600" b="1"/>
            </a:lvl5pPr>
            <a:lvl6pPr marL="2285730" indent="0">
              <a:buNone/>
              <a:defRPr sz="1600" b="1"/>
            </a:lvl6pPr>
            <a:lvl7pPr marL="2742876" indent="0">
              <a:buNone/>
              <a:defRPr sz="1600" b="1"/>
            </a:lvl7pPr>
            <a:lvl8pPr marL="3200021" indent="0">
              <a:buNone/>
              <a:defRPr sz="1600" b="1"/>
            </a:lvl8pPr>
            <a:lvl9pPr marL="365716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94413" y="2397125"/>
            <a:ext cx="5303837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F55A6C3-D8DB-4A84-82B1-ED9F6437F1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" y="303214"/>
            <a:ext cx="10798175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0076" y="1692275"/>
            <a:ext cx="5300663" cy="704850"/>
          </a:xfrm>
          <a:prstGeom prst="rect">
            <a:avLst/>
          </a:prstGeom>
        </p:spPr>
        <p:txBody>
          <a:bodyPr lIns="91429" tIns="45715" rIns="91429" bIns="45715"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8" indent="0">
              <a:buNone/>
              <a:defRPr sz="1600" b="1"/>
            </a:lvl4pPr>
            <a:lvl5pPr marL="1828584" indent="0">
              <a:buNone/>
              <a:defRPr sz="1600" b="1"/>
            </a:lvl5pPr>
            <a:lvl6pPr marL="2285730" indent="0">
              <a:buNone/>
              <a:defRPr sz="1600" b="1"/>
            </a:lvl6pPr>
            <a:lvl7pPr marL="2742876" indent="0">
              <a:buNone/>
              <a:defRPr sz="1600" b="1"/>
            </a:lvl7pPr>
            <a:lvl8pPr marL="3200021" indent="0">
              <a:buNone/>
              <a:defRPr sz="1600" b="1"/>
            </a:lvl8pPr>
            <a:lvl9pPr marL="365716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0076" y="2397125"/>
            <a:ext cx="5300663" cy="4356100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4413" y="1692275"/>
            <a:ext cx="5303837" cy="704850"/>
          </a:xfrm>
          <a:prstGeom prst="rect">
            <a:avLst/>
          </a:prstGeom>
        </p:spPr>
        <p:txBody>
          <a:bodyPr lIns="91429" tIns="45715" rIns="91429" bIns="45715"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8" indent="0">
              <a:buNone/>
              <a:defRPr sz="1600" b="1"/>
            </a:lvl4pPr>
            <a:lvl5pPr marL="1828584" indent="0">
              <a:buNone/>
              <a:defRPr sz="1600" b="1"/>
            </a:lvl5pPr>
            <a:lvl6pPr marL="2285730" indent="0">
              <a:buNone/>
              <a:defRPr sz="1600" b="1"/>
            </a:lvl6pPr>
            <a:lvl7pPr marL="2742876" indent="0">
              <a:buNone/>
              <a:defRPr sz="1600" b="1"/>
            </a:lvl7pPr>
            <a:lvl8pPr marL="3200021" indent="0">
              <a:buNone/>
              <a:defRPr sz="1600" b="1"/>
            </a:lvl8pPr>
            <a:lvl9pPr marL="365716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94413" y="2397125"/>
            <a:ext cx="5303837" cy="4356100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572BB05-0DCC-4336-BA9B-1323ABD8E0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2B48AFE-E685-40B0-B33F-76272A3DFA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BB65B51-7812-4C4A-9B07-A74E479328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" y="301625"/>
            <a:ext cx="3946525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91063" y="301626"/>
            <a:ext cx="6707187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0075" y="1581151"/>
            <a:ext cx="3946525" cy="5172075"/>
          </a:xfrm>
        </p:spPr>
        <p:txBody>
          <a:bodyPr/>
          <a:lstStyle>
            <a:lvl1pPr marL="0" indent="0">
              <a:buNone/>
              <a:defRPr sz="1300"/>
            </a:lvl1pPr>
            <a:lvl2pPr marL="457146" indent="0">
              <a:buNone/>
              <a:defRPr sz="1200"/>
            </a:lvl2pPr>
            <a:lvl3pPr marL="914292" indent="0">
              <a:buNone/>
              <a:defRPr sz="1000"/>
            </a:lvl3pPr>
            <a:lvl4pPr marL="1371438" indent="0">
              <a:buNone/>
              <a:defRPr sz="900"/>
            </a:lvl4pPr>
            <a:lvl5pPr marL="1828584" indent="0">
              <a:buNone/>
              <a:defRPr sz="900"/>
            </a:lvl5pPr>
            <a:lvl6pPr marL="2285730" indent="0">
              <a:buNone/>
              <a:defRPr sz="900"/>
            </a:lvl6pPr>
            <a:lvl7pPr marL="2742876" indent="0">
              <a:buNone/>
              <a:defRPr sz="900"/>
            </a:lvl7pPr>
            <a:lvl8pPr marL="3200021" indent="0">
              <a:buNone/>
              <a:defRPr sz="900"/>
            </a:lvl8pPr>
            <a:lvl9pPr marL="365716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18F70F4-0765-4D9C-8FA1-2E28ED32CF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088" y="5291139"/>
            <a:ext cx="7199313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51088" y="674688"/>
            <a:ext cx="7199313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2" indent="0">
              <a:buNone/>
              <a:defRPr sz="2400"/>
            </a:lvl3pPr>
            <a:lvl4pPr marL="1371438" indent="0">
              <a:buNone/>
              <a:defRPr sz="2000"/>
            </a:lvl4pPr>
            <a:lvl5pPr marL="1828584" indent="0">
              <a:buNone/>
              <a:defRPr sz="2000"/>
            </a:lvl5pPr>
            <a:lvl6pPr marL="2285730" indent="0">
              <a:buNone/>
              <a:defRPr sz="2000"/>
            </a:lvl6pPr>
            <a:lvl7pPr marL="2742876" indent="0">
              <a:buNone/>
              <a:defRPr sz="2000"/>
            </a:lvl7pPr>
            <a:lvl8pPr marL="3200021" indent="0">
              <a:buNone/>
              <a:defRPr sz="2000"/>
            </a:lvl8pPr>
            <a:lvl9pPr marL="365716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51088" y="5916613"/>
            <a:ext cx="7199313" cy="887412"/>
          </a:xfrm>
        </p:spPr>
        <p:txBody>
          <a:bodyPr/>
          <a:lstStyle>
            <a:lvl1pPr marL="0" indent="0">
              <a:buNone/>
              <a:defRPr sz="1300"/>
            </a:lvl1pPr>
            <a:lvl2pPr marL="457146" indent="0">
              <a:buNone/>
              <a:defRPr sz="1200"/>
            </a:lvl2pPr>
            <a:lvl3pPr marL="914292" indent="0">
              <a:buNone/>
              <a:defRPr sz="1000"/>
            </a:lvl3pPr>
            <a:lvl4pPr marL="1371438" indent="0">
              <a:buNone/>
              <a:defRPr sz="900"/>
            </a:lvl4pPr>
            <a:lvl5pPr marL="1828584" indent="0">
              <a:buNone/>
              <a:defRPr sz="900"/>
            </a:lvl5pPr>
            <a:lvl6pPr marL="2285730" indent="0">
              <a:buNone/>
              <a:defRPr sz="900"/>
            </a:lvl6pPr>
            <a:lvl7pPr marL="2742876" indent="0">
              <a:buNone/>
              <a:defRPr sz="900"/>
            </a:lvl7pPr>
            <a:lvl8pPr marL="3200021" indent="0">
              <a:buNone/>
              <a:defRPr sz="900"/>
            </a:lvl8pPr>
            <a:lvl9pPr marL="365716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09C3938-20ED-41E9-A43E-9B6EE9419B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4160B0A-9335-4D27-924F-72ED1454D5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580439" y="1884365"/>
            <a:ext cx="2586037" cy="48275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9149" y="1884365"/>
            <a:ext cx="7608888" cy="48275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F7DC690-0DDF-4E66-BDF9-1C18552EFE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114" y="2347913"/>
            <a:ext cx="10198100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0225" y="4283075"/>
            <a:ext cx="8397875" cy="1931987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 algn="ctr">
              <a:buNone/>
              <a:defRPr/>
            </a:lvl1pPr>
            <a:lvl2pPr marL="457146" indent="0" algn="ctr">
              <a:buNone/>
              <a:defRPr/>
            </a:lvl2pPr>
            <a:lvl3pPr marL="914292" indent="0" algn="ctr">
              <a:buNone/>
              <a:defRPr/>
            </a:lvl3pPr>
            <a:lvl4pPr marL="1371438" indent="0" algn="ctr">
              <a:buNone/>
              <a:defRPr/>
            </a:lvl4pPr>
            <a:lvl5pPr marL="1828584" indent="0" algn="ctr">
              <a:buNone/>
              <a:defRPr/>
            </a:lvl5pPr>
            <a:lvl6pPr marL="2285730" indent="0" algn="ctr">
              <a:buNone/>
              <a:defRPr/>
            </a:lvl6pPr>
            <a:lvl7pPr marL="2742876" indent="0" algn="ctr">
              <a:buNone/>
              <a:defRPr/>
            </a:lvl7pPr>
            <a:lvl8pPr marL="3200021" indent="0" algn="ctr">
              <a:buNone/>
              <a:defRPr/>
            </a:lvl8pPr>
            <a:lvl9pPr marL="365716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A0BF8AE-D28D-4FC1-8F62-91312B8993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0075" y="1763713"/>
            <a:ext cx="10798175" cy="4989512"/>
          </a:xfrm>
          <a:prstGeom prst="rect">
            <a:avLst/>
          </a:prstGeom>
        </p:spPr>
        <p:txBody>
          <a:bodyPr lIns="91429" tIns="45715" rIns="91429" bIns="45715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2A6B8D9-943A-42A0-BEE7-1B8DEDE6EC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738" y="4857751"/>
            <a:ext cx="1019810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47738" y="3203575"/>
            <a:ext cx="10198100" cy="1654175"/>
          </a:xfrm>
          <a:prstGeom prst="rect">
            <a:avLst/>
          </a:prstGeom>
        </p:spPr>
        <p:txBody>
          <a:bodyPr lIns="91429" tIns="45715" rIns="91429" bIns="45715"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2" indent="0">
              <a:buNone/>
              <a:defRPr sz="1600"/>
            </a:lvl3pPr>
            <a:lvl4pPr marL="1371438" indent="0">
              <a:buNone/>
              <a:defRPr sz="1300"/>
            </a:lvl4pPr>
            <a:lvl5pPr marL="1828584" indent="0">
              <a:buNone/>
              <a:defRPr sz="1300"/>
            </a:lvl5pPr>
            <a:lvl6pPr marL="2285730" indent="0">
              <a:buNone/>
              <a:defRPr sz="1300"/>
            </a:lvl6pPr>
            <a:lvl7pPr marL="2742876" indent="0">
              <a:buNone/>
              <a:defRPr sz="1300"/>
            </a:lvl7pPr>
            <a:lvl8pPr marL="3200021" indent="0">
              <a:buNone/>
              <a:defRPr sz="1300"/>
            </a:lvl8pPr>
            <a:lvl9pPr marL="3657168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123EF9-218F-4353-8869-64F4A5E23E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0076" y="1763713"/>
            <a:ext cx="5322888" cy="4989512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75363" y="1763713"/>
            <a:ext cx="5322887" cy="4989512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B4EF481-1E5F-4CCC-B84A-4CDFE9291C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69EA3F8-CE0D-4E95-9BCA-EF442B186D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" y="303214"/>
            <a:ext cx="10798175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0076" y="1692275"/>
            <a:ext cx="5300663" cy="704850"/>
          </a:xfrm>
          <a:prstGeom prst="rect">
            <a:avLst/>
          </a:prstGeom>
        </p:spPr>
        <p:txBody>
          <a:bodyPr lIns="91429" tIns="45715" rIns="91429" bIns="45715"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8" indent="0">
              <a:buNone/>
              <a:defRPr sz="1600" b="1"/>
            </a:lvl4pPr>
            <a:lvl5pPr marL="1828584" indent="0">
              <a:buNone/>
              <a:defRPr sz="1600" b="1"/>
            </a:lvl5pPr>
            <a:lvl6pPr marL="2285730" indent="0">
              <a:buNone/>
              <a:defRPr sz="1600" b="1"/>
            </a:lvl6pPr>
            <a:lvl7pPr marL="2742876" indent="0">
              <a:buNone/>
              <a:defRPr sz="1600" b="1"/>
            </a:lvl7pPr>
            <a:lvl8pPr marL="3200021" indent="0">
              <a:buNone/>
              <a:defRPr sz="1600" b="1"/>
            </a:lvl8pPr>
            <a:lvl9pPr marL="365716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0076" y="2397125"/>
            <a:ext cx="5300663" cy="4356100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4413" y="1692275"/>
            <a:ext cx="5303837" cy="704850"/>
          </a:xfrm>
          <a:prstGeom prst="rect">
            <a:avLst/>
          </a:prstGeom>
        </p:spPr>
        <p:txBody>
          <a:bodyPr lIns="91429" tIns="45715" rIns="91429" bIns="45715"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8" indent="0">
              <a:buNone/>
              <a:defRPr sz="1600" b="1"/>
            </a:lvl4pPr>
            <a:lvl5pPr marL="1828584" indent="0">
              <a:buNone/>
              <a:defRPr sz="1600" b="1"/>
            </a:lvl5pPr>
            <a:lvl6pPr marL="2285730" indent="0">
              <a:buNone/>
              <a:defRPr sz="1600" b="1"/>
            </a:lvl6pPr>
            <a:lvl7pPr marL="2742876" indent="0">
              <a:buNone/>
              <a:defRPr sz="1600" b="1"/>
            </a:lvl7pPr>
            <a:lvl8pPr marL="3200021" indent="0">
              <a:buNone/>
              <a:defRPr sz="1600" b="1"/>
            </a:lvl8pPr>
            <a:lvl9pPr marL="365716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94413" y="2397125"/>
            <a:ext cx="5303837" cy="4356100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6660C8C-0C02-423D-A01C-02E35B1475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E3C451D-1ACF-481B-8F2E-63066F5257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2BCD7D5-BC02-48B5-9659-3659E4E356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" y="301625"/>
            <a:ext cx="3946525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91063" y="301626"/>
            <a:ext cx="6707187" cy="6451599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0075" y="1581151"/>
            <a:ext cx="3946525" cy="5172075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>
              <a:buNone/>
              <a:defRPr sz="1300"/>
            </a:lvl1pPr>
            <a:lvl2pPr marL="457146" indent="0">
              <a:buNone/>
              <a:defRPr sz="1200"/>
            </a:lvl2pPr>
            <a:lvl3pPr marL="914292" indent="0">
              <a:buNone/>
              <a:defRPr sz="1000"/>
            </a:lvl3pPr>
            <a:lvl4pPr marL="1371438" indent="0">
              <a:buNone/>
              <a:defRPr sz="900"/>
            </a:lvl4pPr>
            <a:lvl5pPr marL="1828584" indent="0">
              <a:buNone/>
              <a:defRPr sz="900"/>
            </a:lvl5pPr>
            <a:lvl6pPr marL="2285730" indent="0">
              <a:buNone/>
              <a:defRPr sz="900"/>
            </a:lvl6pPr>
            <a:lvl7pPr marL="2742876" indent="0">
              <a:buNone/>
              <a:defRPr sz="900"/>
            </a:lvl7pPr>
            <a:lvl8pPr marL="3200021" indent="0">
              <a:buNone/>
              <a:defRPr sz="900"/>
            </a:lvl8pPr>
            <a:lvl9pPr marL="365716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636BA37-94A7-4A03-836B-4F05C44A9E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088" y="5291139"/>
            <a:ext cx="7199313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51088" y="674688"/>
            <a:ext cx="7199313" cy="4537075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2" indent="0">
              <a:buNone/>
              <a:defRPr sz="2400"/>
            </a:lvl3pPr>
            <a:lvl4pPr marL="1371438" indent="0">
              <a:buNone/>
              <a:defRPr sz="2000"/>
            </a:lvl4pPr>
            <a:lvl5pPr marL="1828584" indent="0">
              <a:buNone/>
              <a:defRPr sz="2000"/>
            </a:lvl5pPr>
            <a:lvl6pPr marL="2285730" indent="0">
              <a:buNone/>
              <a:defRPr sz="2000"/>
            </a:lvl6pPr>
            <a:lvl7pPr marL="2742876" indent="0">
              <a:buNone/>
              <a:defRPr sz="2000"/>
            </a:lvl7pPr>
            <a:lvl8pPr marL="3200021" indent="0">
              <a:buNone/>
              <a:defRPr sz="2000"/>
            </a:lvl8pPr>
            <a:lvl9pPr marL="365716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51088" y="5916613"/>
            <a:ext cx="7199313" cy="887412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>
              <a:buNone/>
              <a:defRPr sz="1300"/>
            </a:lvl1pPr>
            <a:lvl2pPr marL="457146" indent="0">
              <a:buNone/>
              <a:defRPr sz="1200"/>
            </a:lvl2pPr>
            <a:lvl3pPr marL="914292" indent="0">
              <a:buNone/>
              <a:defRPr sz="1000"/>
            </a:lvl3pPr>
            <a:lvl4pPr marL="1371438" indent="0">
              <a:buNone/>
              <a:defRPr sz="900"/>
            </a:lvl4pPr>
            <a:lvl5pPr marL="1828584" indent="0">
              <a:buNone/>
              <a:defRPr sz="900"/>
            </a:lvl5pPr>
            <a:lvl6pPr marL="2285730" indent="0">
              <a:buNone/>
              <a:defRPr sz="900"/>
            </a:lvl6pPr>
            <a:lvl7pPr marL="2742876" indent="0">
              <a:buNone/>
              <a:defRPr sz="900"/>
            </a:lvl7pPr>
            <a:lvl8pPr marL="3200021" indent="0">
              <a:buNone/>
              <a:defRPr sz="900"/>
            </a:lvl8pPr>
            <a:lvl9pPr marL="365716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899DEB8-C494-4B2B-B024-575737C9D6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0075" y="1763713"/>
            <a:ext cx="10798175" cy="4989512"/>
          </a:xfrm>
          <a:prstGeom prst="rect">
            <a:avLst/>
          </a:prstGeom>
        </p:spPr>
        <p:txBody>
          <a:bodyPr vert="eaVert" lIns="91429" tIns="45715" rIns="91429" bIns="45715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B2FA1AA-2D2D-4A33-AC82-DED869502E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99500" y="403225"/>
            <a:ext cx="2698751" cy="6350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0077" y="403225"/>
            <a:ext cx="7947024" cy="6350000"/>
          </a:xfrm>
          <a:prstGeom prst="rect">
            <a:avLst/>
          </a:prstGeom>
        </p:spPr>
        <p:txBody>
          <a:bodyPr vert="eaVert" lIns="91429" tIns="45715" rIns="91429" bIns="45715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83F1C06-9032-4BF5-9052-197DC045DA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114" y="2347913"/>
            <a:ext cx="10198100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0225" y="4283075"/>
            <a:ext cx="8397875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146" indent="0" algn="ctr">
              <a:buNone/>
              <a:defRPr/>
            </a:lvl2pPr>
            <a:lvl3pPr marL="914292" indent="0" algn="ctr">
              <a:buNone/>
              <a:defRPr/>
            </a:lvl3pPr>
            <a:lvl4pPr marL="1371438" indent="0" algn="ctr">
              <a:buNone/>
              <a:defRPr/>
            </a:lvl4pPr>
            <a:lvl5pPr marL="1828584" indent="0" algn="ctr">
              <a:buNone/>
              <a:defRPr/>
            </a:lvl5pPr>
            <a:lvl6pPr marL="2285730" indent="0" algn="ctr">
              <a:buNone/>
              <a:defRPr/>
            </a:lvl6pPr>
            <a:lvl7pPr marL="2742876" indent="0" algn="ctr">
              <a:buNone/>
              <a:defRPr/>
            </a:lvl7pPr>
            <a:lvl8pPr marL="3200021" indent="0" algn="ctr">
              <a:buNone/>
              <a:defRPr/>
            </a:lvl8pPr>
            <a:lvl9pPr marL="365716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D56B674-8DCF-40CB-8C09-736A57FAA8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2CB3D00-E1CA-4C67-9F3E-C73E0E9F16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738" y="4857751"/>
            <a:ext cx="1019810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47738" y="3203575"/>
            <a:ext cx="10198100" cy="1654175"/>
          </a:xfrm>
        </p:spPr>
        <p:txBody>
          <a:bodyPr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2" indent="0">
              <a:buNone/>
              <a:defRPr sz="1600"/>
            </a:lvl3pPr>
            <a:lvl4pPr marL="1371438" indent="0">
              <a:buNone/>
              <a:defRPr sz="1300"/>
            </a:lvl4pPr>
            <a:lvl5pPr marL="1828584" indent="0">
              <a:buNone/>
              <a:defRPr sz="1300"/>
            </a:lvl5pPr>
            <a:lvl6pPr marL="2285730" indent="0">
              <a:buNone/>
              <a:defRPr sz="1300"/>
            </a:lvl6pPr>
            <a:lvl7pPr marL="2742876" indent="0">
              <a:buNone/>
              <a:defRPr sz="1300"/>
            </a:lvl7pPr>
            <a:lvl8pPr marL="3200021" indent="0">
              <a:buNone/>
              <a:defRPr sz="1300"/>
            </a:lvl8pPr>
            <a:lvl9pPr marL="3657168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CC75D7A-FC35-46D2-B0FD-A3197DF0D0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569AD34-322A-410D-BF6D-AF045ABE00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7088" y="1852613"/>
            <a:ext cx="2460625" cy="906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40113" y="1852613"/>
            <a:ext cx="2460625" cy="906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5B5F2AD-6C28-475F-B020-BACA78885A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" y="303214"/>
            <a:ext cx="10798175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0076" y="1692275"/>
            <a:ext cx="5300663" cy="704850"/>
          </a:xfrm>
        </p:spPr>
        <p:txBody>
          <a:bodyPr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8" indent="0">
              <a:buNone/>
              <a:defRPr sz="1600" b="1"/>
            </a:lvl4pPr>
            <a:lvl5pPr marL="1828584" indent="0">
              <a:buNone/>
              <a:defRPr sz="1600" b="1"/>
            </a:lvl5pPr>
            <a:lvl6pPr marL="2285730" indent="0">
              <a:buNone/>
              <a:defRPr sz="1600" b="1"/>
            </a:lvl6pPr>
            <a:lvl7pPr marL="2742876" indent="0">
              <a:buNone/>
              <a:defRPr sz="1600" b="1"/>
            </a:lvl7pPr>
            <a:lvl8pPr marL="3200021" indent="0">
              <a:buNone/>
              <a:defRPr sz="1600" b="1"/>
            </a:lvl8pPr>
            <a:lvl9pPr marL="365716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0076" y="2397125"/>
            <a:ext cx="530066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4413" y="1692275"/>
            <a:ext cx="5303837" cy="704850"/>
          </a:xfrm>
        </p:spPr>
        <p:txBody>
          <a:bodyPr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8" indent="0">
              <a:buNone/>
              <a:defRPr sz="1600" b="1"/>
            </a:lvl4pPr>
            <a:lvl5pPr marL="1828584" indent="0">
              <a:buNone/>
              <a:defRPr sz="1600" b="1"/>
            </a:lvl5pPr>
            <a:lvl6pPr marL="2285730" indent="0">
              <a:buNone/>
              <a:defRPr sz="1600" b="1"/>
            </a:lvl6pPr>
            <a:lvl7pPr marL="2742876" indent="0">
              <a:buNone/>
              <a:defRPr sz="1600" b="1"/>
            </a:lvl7pPr>
            <a:lvl8pPr marL="3200021" indent="0">
              <a:buNone/>
              <a:defRPr sz="1600" b="1"/>
            </a:lvl8pPr>
            <a:lvl9pPr marL="365716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94413" y="2397125"/>
            <a:ext cx="5303837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ADF0BA6-6A75-4E4E-A526-EFF8C83A3C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CB49E61-3773-452D-9726-502C30B385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DED9B2E-25EA-481D-9522-80C08F9FAD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" y="301625"/>
            <a:ext cx="3946525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91063" y="301626"/>
            <a:ext cx="6707187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0075" y="1581151"/>
            <a:ext cx="3946525" cy="5172075"/>
          </a:xfrm>
        </p:spPr>
        <p:txBody>
          <a:bodyPr/>
          <a:lstStyle>
            <a:lvl1pPr marL="0" indent="0">
              <a:buNone/>
              <a:defRPr sz="1300"/>
            </a:lvl1pPr>
            <a:lvl2pPr marL="457146" indent="0">
              <a:buNone/>
              <a:defRPr sz="1200"/>
            </a:lvl2pPr>
            <a:lvl3pPr marL="914292" indent="0">
              <a:buNone/>
              <a:defRPr sz="1000"/>
            </a:lvl3pPr>
            <a:lvl4pPr marL="1371438" indent="0">
              <a:buNone/>
              <a:defRPr sz="900"/>
            </a:lvl4pPr>
            <a:lvl5pPr marL="1828584" indent="0">
              <a:buNone/>
              <a:defRPr sz="900"/>
            </a:lvl5pPr>
            <a:lvl6pPr marL="2285730" indent="0">
              <a:buNone/>
              <a:defRPr sz="900"/>
            </a:lvl6pPr>
            <a:lvl7pPr marL="2742876" indent="0">
              <a:buNone/>
              <a:defRPr sz="900"/>
            </a:lvl7pPr>
            <a:lvl8pPr marL="3200021" indent="0">
              <a:buNone/>
              <a:defRPr sz="900"/>
            </a:lvl8pPr>
            <a:lvl9pPr marL="365716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B0C3B74-710D-4DA3-975B-DFF3E735C3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088" y="5291139"/>
            <a:ext cx="7199313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51088" y="674688"/>
            <a:ext cx="7199313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2" indent="0">
              <a:buNone/>
              <a:defRPr sz="2400"/>
            </a:lvl3pPr>
            <a:lvl4pPr marL="1371438" indent="0">
              <a:buNone/>
              <a:defRPr sz="2000"/>
            </a:lvl4pPr>
            <a:lvl5pPr marL="1828584" indent="0">
              <a:buNone/>
              <a:defRPr sz="2000"/>
            </a:lvl5pPr>
            <a:lvl6pPr marL="2285730" indent="0">
              <a:buNone/>
              <a:defRPr sz="2000"/>
            </a:lvl6pPr>
            <a:lvl7pPr marL="2742876" indent="0">
              <a:buNone/>
              <a:defRPr sz="2000"/>
            </a:lvl7pPr>
            <a:lvl8pPr marL="3200021" indent="0">
              <a:buNone/>
              <a:defRPr sz="2000"/>
            </a:lvl8pPr>
            <a:lvl9pPr marL="365716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51088" y="5916613"/>
            <a:ext cx="7199313" cy="887412"/>
          </a:xfrm>
        </p:spPr>
        <p:txBody>
          <a:bodyPr/>
          <a:lstStyle>
            <a:lvl1pPr marL="0" indent="0">
              <a:buNone/>
              <a:defRPr sz="1300"/>
            </a:lvl1pPr>
            <a:lvl2pPr marL="457146" indent="0">
              <a:buNone/>
              <a:defRPr sz="1200"/>
            </a:lvl2pPr>
            <a:lvl3pPr marL="914292" indent="0">
              <a:buNone/>
              <a:defRPr sz="1000"/>
            </a:lvl3pPr>
            <a:lvl4pPr marL="1371438" indent="0">
              <a:buNone/>
              <a:defRPr sz="900"/>
            </a:lvl4pPr>
            <a:lvl5pPr marL="1828584" indent="0">
              <a:buNone/>
              <a:defRPr sz="900"/>
            </a:lvl5pPr>
            <a:lvl6pPr marL="2285730" indent="0">
              <a:buNone/>
              <a:defRPr sz="900"/>
            </a:lvl6pPr>
            <a:lvl7pPr marL="2742876" indent="0">
              <a:buNone/>
              <a:defRPr sz="900"/>
            </a:lvl7pPr>
            <a:lvl8pPr marL="3200021" indent="0">
              <a:buNone/>
              <a:defRPr sz="900"/>
            </a:lvl8pPr>
            <a:lvl9pPr marL="365716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E447AF4-81FB-43F2-8BDF-3D5B8A4BBB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2DD7A4E-5D2E-4E14-B599-4BD4048338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588374" y="403225"/>
            <a:ext cx="2586038" cy="2355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27090" y="403225"/>
            <a:ext cx="7608887" cy="2355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3390C48-E40F-4356-A819-680F1B6C21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114" y="2347913"/>
            <a:ext cx="10198100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0225" y="4283075"/>
            <a:ext cx="8397875" cy="1931987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 algn="ctr">
              <a:buNone/>
              <a:defRPr/>
            </a:lvl1pPr>
            <a:lvl2pPr marL="457146" indent="0" algn="ctr">
              <a:buNone/>
              <a:defRPr/>
            </a:lvl2pPr>
            <a:lvl3pPr marL="914292" indent="0" algn="ctr">
              <a:buNone/>
              <a:defRPr/>
            </a:lvl3pPr>
            <a:lvl4pPr marL="1371438" indent="0" algn="ctr">
              <a:buNone/>
              <a:defRPr/>
            </a:lvl4pPr>
            <a:lvl5pPr marL="1828584" indent="0" algn="ctr">
              <a:buNone/>
              <a:defRPr/>
            </a:lvl5pPr>
            <a:lvl6pPr marL="2285730" indent="0" algn="ctr">
              <a:buNone/>
              <a:defRPr/>
            </a:lvl6pPr>
            <a:lvl7pPr marL="2742876" indent="0" algn="ctr">
              <a:buNone/>
              <a:defRPr/>
            </a:lvl7pPr>
            <a:lvl8pPr marL="3200021" indent="0" algn="ctr">
              <a:buNone/>
              <a:defRPr/>
            </a:lvl8pPr>
            <a:lvl9pPr marL="365716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046BAE9-D868-4323-956A-2B3C9DE0F1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0075" y="1763713"/>
            <a:ext cx="10798175" cy="4989512"/>
          </a:xfrm>
          <a:prstGeom prst="rect">
            <a:avLst/>
          </a:prstGeom>
        </p:spPr>
        <p:txBody>
          <a:bodyPr lIns="91429" tIns="45715" rIns="91429" bIns="45715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96B6C76-0955-4A87-B138-B7785FDC95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" y="301625"/>
            <a:ext cx="3946525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91063" y="301626"/>
            <a:ext cx="6707187" cy="6451599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0075" y="1581151"/>
            <a:ext cx="3946525" cy="5172075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>
              <a:buNone/>
              <a:defRPr sz="1300"/>
            </a:lvl1pPr>
            <a:lvl2pPr marL="457146" indent="0">
              <a:buNone/>
              <a:defRPr sz="1200"/>
            </a:lvl2pPr>
            <a:lvl3pPr marL="914292" indent="0">
              <a:buNone/>
              <a:defRPr sz="1000"/>
            </a:lvl3pPr>
            <a:lvl4pPr marL="1371438" indent="0">
              <a:buNone/>
              <a:defRPr sz="900"/>
            </a:lvl4pPr>
            <a:lvl5pPr marL="1828584" indent="0">
              <a:buNone/>
              <a:defRPr sz="900"/>
            </a:lvl5pPr>
            <a:lvl6pPr marL="2285730" indent="0">
              <a:buNone/>
              <a:defRPr sz="900"/>
            </a:lvl6pPr>
            <a:lvl7pPr marL="2742876" indent="0">
              <a:buNone/>
              <a:defRPr sz="900"/>
            </a:lvl7pPr>
            <a:lvl8pPr marL="3200021" indent="0">
              <a:buNone/>
              <a:defRPr sz="900"/>
            </a:lvl8pPr>
            <a:lvl9pPr marL="365716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2F74C4A-9446-49E2-B5F3-E7ED5AECCC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738" y="4857751"/>
            <a:ext cx="1019810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47738" y="3203575"/>
            <a:ext cx="10198100" cy="1654175"/>
          </a:xfrm>
          <a:prstGeom prst="rect">
            <a:avLst/>
          </a:prstGeom>
        </p:spPr>
        <p:txBody>
          <a:bodyPr lIns="91429" tIns="45715" rIns="91429" bIns="45715"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2" indent="0">
              <a:buNone/>
              <a:defRPr sz="1600"/>
            </a:lvl3pPr>
            <a:lvl4pPr marL="1371438" indent="0">
              <a:buNone/>
              <a:defRPr sz="1300"/>
            </a:lvl4pPr>
            <a:lvl5pPr marL="1828584" indent="0">
              <a:buNone/>
              <a:defRPr sz="1300"/>
            </a:lvl5pPr>
            <a:lvl6pPr marL="2285730" indent="0">
              <a:buNone/>
              <a:defRPr sz="1300"/>
            </a:lvl6pPr>
            <a:lvl7pPr marL="2742876" indent="0">
              <a:buNone/>
              <a:defRPr sz="1300"/>
            </a:lvl7pPr>
            <a:lvl8pPr marL="3200021" indent="0">
              <a:buNone/>
              <a:defRPr sz="1300"/>
            </a:lvl8pPr>
            <a:lvl9pPr marL="3657168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B6EADF9-06D5-4B73-BE41-F9623F8189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0076" y="1763713"/>
            <a:ext cx="5322888" cy="4989512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75363" y="1763713"/>
            <a:ext cx="5322887" cy="4989512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F6AC093-920F-49C2-B95F-0D74CDB099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" y="303214"/>
            <a:ext cx="10798175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0076" y="1692275"/>
            <a:ext cx="5300663" cy="704850"/>
          </a:xfrm>
          <a:prstGeom prst="rect">
            <a:avLst/>
          </a:prstGeom>
        </p:spPr>
        <p:txBody>
          <a:bodyPr lIns="91429" tIns="45715" rIns="91429" bIns="45715"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8" indent="0">
              <a:buNone/>
              <a:defRPr sz="1600" b="1"/>
            </a:lvl4pPr>
            <a:lvl5pPr marL="1828584" indent="0">
              <a:buNone/>
              <a:defRPr sz="1600" b="1"/>
            </a:lvl5pPr>
            <a:lvl6pPr marL="2285730" indent="0">
              <a:buNone/>
              <a:defRPr sz="1600" b="1"/>
            </a:lvl6pPr>
            <a:lvl7pPr marL="2742876" indent="0">
              <a:buNone/>
              <a:defRPr sz="1600" b="1"/>
            </a:lvl7pPr>
            <a:lvl8pPr marL="3200021" indent="0">
              <a:buNone/>
              <a:defRPr sz="1600" b="1"/>
            </a:lvl8pPr>
            <a:lvl9pPr marL="365716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0076" y="2397125"/>
            <a:ext cx="5300663" cy="4356100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4413" y="1692275"/>
            <a:ext cx="5303837" cy="704850"/>
          </a:xfrm>
          <a:prstGeom prst="rect">
            <a:avLst/>
          </a:prstGeom>
        </p:spPr>
        <p:txBody>
          <a:bodyPr lIns="91429" tIns="45715" rIns="91429" bIns="45715"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8" indent="0">
              <a:buNone/>
              <a:defRPr sz="1600" b="1"/>
            </a:lvl4pPr>
            <a:lvl5pPr marL="1828584" indent="0">
              <a:buNone/>
              <a:defRPr sz="1600" b="1"/>
            </a:lvl5pPr>
            <a:lvl6pPr marL="2285730" indent="0">
              <a:buNone/>
              <a:defRPr sz="1600" b="1"/>
            </a:lvl6pPr>
            <a:lvl7pPr marL="2742876" indent="0">
              <a:buNone/>
              <a:defRPr sz="1600" b="1"/>
            </a:lvl7pPr>
            <a:lvl8pPr marL="3200021" indent="0">
              <a:buNone/>
              <a:defRPr sz="1600" b="1"/>
            </a:lvl8pPr>
            <a:lvl9pPr marL="365716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94413" y="2397125"/>
            <a:ext cx="5303837" cy="4356100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F19C14E-ECE9-4E97-87B8-94BDABC521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E3B76F8-7961-4376-A66D-E7761FD74C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90771A8-939E-47A3-B964-52224AED1F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" y="301625"/>
            <a:ext cx="3946525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91063" y="301626"/>
            <a:ext cx="6707187" cy="6451599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0075" y="1581151"/>
            <a:ext cx="3946525" cy="5172075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>
              <a:buNone/>
              <a:defRPr sz="1300"/>
            </a:lvl1pPr>
            <a:lvl2pPr marL="457146" indent="0">
              <a:buNone/>
              <a:defRPr sz="1200"/>
            </a:lvl2pPr>
            <a:lvl3pPr marL="914292" indent="0">
              <a:buNone/>
              <a:defRPr sz="1000"/>
            </a:lvl3pPr>
            <a:lvl4pPr marL="1371438" indent="0">
              <a:buNone/>
              <a:defRPr sz="900"/>
            </a:lvl4pPr>
            <a:lvl5pPr marL="1828584" indent="0">
              <a:buNone/>
              <a:defRPr sz="900"/>
            </a:lvl5pPr>
            <a:lvl6pPr marL="2285730" indent="0">
              <a:buNone/>
              <a:defRPr sz="900"/>
            </a:lvl6pPr>
            <a:lvl7pPr marL="2742876" indent="0">
              <a:buNone/>
              <a:defRPr sz="900"/>
            </a:lvl7pPr>
            <a:lvl8pPr marL="3200021" indent="0">
              <a:buNone/>
              <a:defRPr sz="900"/>
            </a:lvl8pPr>
            <a:lvl9pPr marL="365716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6486310-5077-43AF-93F6-A7044C023B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088" y="5291139"/>
            <a:ext cx="7199313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51088" y="674688"/>
            <a:ext cx="7199313" cy="4537075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2" indent="0">
              <a:buNone/>
              <a:defRPr sz="2400"/>
            </a:lvl3pPr>
            <a:lvl4pPr marL="1371438" indent="0">
              <a:buNone/>
              <a:defRPr sz="2000"/>
            </a:lvl4pPr>
            <a:lvl5pPr marL="1828584" indent="0">
              <a:buNone/>
              <a:defRPr sz="2000"/>
            </a:lvl5pPr>
            <a:lvl6pPr marL="2285730" indent="0">
              <a:buNone/>
              <a:defRPr sz="2000"/>
            </a:lvl6pPr>
            <a:lvl7pPr marL="2742876" indent="0">
              <a:buNone/>
              <a:defRPr sz="2000"/>
            </a:lvl7pPr>
            <a:lvl8pPr marL="3200021" indent="0">
              <a:buNone/>
              <a:defRPr sz="2000"/>
            </a:lvl8pPr>
            <a:lvl9pPr marL="365716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51088" y="5916613"/>
            <a:ext cx="7199313" cy="887412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>
              <a:buNone/>
              <a:defRPr sz="1300"/>
            </a:lvl1pPr>
            <a:lvl2pPr marL="457146" indent="0">
              <a:buNone/>
              <a:defRPr sz="1200"/>
            </a:lvl2pPr>
            <a:lvl3pPr marL="914292" indent="0">
              <a:buNone/>
              <a:defRPr sz="1000"/>
            </a:lvl3pPr>
            <a:lvl4pPr marL="1371438" indent="0">
              <a:buNone/>
              <a:defRPr sz="900"/>
            </a:lvl4pPr>
            <a:lvl5pPr marL="1828584" indent="0">
              <a:buNone/>
              <a:defRPr sz="900"/>
            </a:lvl5pPr>
            <a:lvl6pPr marL="2285730" indent="0">
              <a:buNone/>
              <a:defRPr sz="900"/>
            </a:lvl6pPr>
            <a:lvl7pPr marL="2742876" indent="0">
              <a:buNone/>
              <a:defRPr sz="900"/>
            </a:lvl7pPr>
            <a:lvl8pPr marL="3200021" indent="0">
              <a:buNone/>
              <a:defRPr sz="900"/>
            </a:lvl8pPr>
            <a:lvl9pPr marL="365716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9F26A73-F032-49AB-90A5-6839B4D015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0075" y="1763713"/>
            <a:ext cx="10798175" cy="4989512"/>
          </a:xfrm>
          <a:prstGeom prst="rect">
            <a:avLst/>
          </a:prstGeom>
        </p:spPr>
        <p:txBody>
          <a:bodyPr vert="eaVert" lIns="91429" tIns="45715" rIns="91429" bIns="45715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632A7FD-0415-4495-88ED-997564A3FB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99500" y="403225"/>
            <a:ext cx="2698751" cy="6350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0077" y="403225"/>
            <a:ext cx="7947024" cy="6350000"/>
          </a:xfrm>
          <a:prstGeom prst="rect">
            <a:avLst/>
          </a:prstGeom>
        </p:spPr>
        <p:txBody>
          <a:bodyPr vert="eaVert" lIns="91429" tIns="45715" rIns="91429" bIns="45715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8F12492-935F-4A3E-8692-B997BC9B75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114" y="2347913"/>
            <a:ext cx="10198100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0225" y="4283075"/>
            <a:ext cx="8397875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146" indent="0" algn="ctr">
              <a:buNone/>
              <a:defRPr/>
            </a:lvl2pPr>
            <a:lvl3pPr marL="914292" indent="0" algn="ctr">
              <a:buNone/>
              <a:defRPr/>
            </a:lvl3pPr>
            <a:lvl4pPr marL="1371438" indent="0" algn="ctr">
              <a:buNone/>
              <a:defRPr/>
            </a:lvl4pPr>
            <a:lvl5pPr marL="1828584" indent="0" algn="ctr">
              <a:buNone/>
              <a:defRPr/>
            </a:lvl5pPr>
            <a:lvl6pPr marL="2285730" indent="0" algn="ctr">
              <a:buNone/>
              <a:defRPr/>
            </a:lvl6pPr>
            <a:lvl7pPr marL="2742876" indent="0" algn="ctr">
              <a:buNone/>
              <a:defRPr/>
            </a:lvl7pPr>
            <a:lvl8pPr marL="3200021" indent="0" algn="ctr">
              <a:buNone/>
              <a:defRPr/>
            </a:lvl8pPr>
            <a:lvl9pPr marL="365716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19A32E5-0342-442E-B4BE-7E85D65422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" y="303214"/>
            <a:ext cx="10798175" cy="1258887"/>
          </a:xfrm>
          <a:prstGeom prst="rect">
            <a:avLst/>
          </a:prstGeom>
        </p:spPr>
        <p:txBody>
          <a:bodyPr lIns="91429" tIns="45715" rIns="91429" bIns="4571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4681367-1ACE-46E1-882D-C6E755837F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088" y="5291139"/>
            <a:ext cx="7199313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51088" y="674688"/>
            <a:ext cx="7199313" cy="4537075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2" indent="0">
              <a:buNone/>
              <a:defRPr sz="2400"/>
            </a:lvl3pPr>
            <a:lvl4pPr marL="1371438" indent="0">
              <a:buNone/>
              <a:defRPr sz="2000"/>
            </a:lvl4pPr>
            <a:lvl5pPr marL="1828584" indent="0">
              <a:buNone/>
              <a:defRPr sz="2000"/>
            </a:lvl5pPr>
            <a:lvl6pPr marL="2285730" indent="0">
              <a:buNone/>
              <a:defRPr sz="2000"/>
            </a:lvl6pPr>
            <a:lvl7pPr marL="2742876" indent="0">
              <a:buNone/>
              <a:defRPr sz="2000"/>
            </a:lvl7pPr>
            <a:lvl8pPr marL="3200021" indent="0">
              <a:buNone/>
              <a:defRPr sz="2000"/>
            </a:lvl8pPr>
            <a:lvl9pPr marL="365716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51088" y="5916613"/>
            <a:ext cx="7199313" cy="887412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>
              <a:buNone/>
              <a:defRPr sz="1300"/>
            </a:lvl1pPr>
            <a:lvl2pPr marL="457146" indent="0">
              <a:buNone/>
              <a:defRPr sz="1200"/>
            </a:lvl2pPr>
            <a:lvl3pPr marL="914292" indent="0">
              <a:buNone/>
              <a:defRPr sz="1000"/>
            </a:lvl3pPr>
            <a:lvl4pPr marL="1371438" indent="0">
              <a:buNone/>
              <a:defRPr sz="900"/>
            </a:lvl4pPr>
            <a:lvl5pPr marL="1828584" indent="0">
              <a:buNone/>
              <a:defRPr sz="900"/>
            </a:lvl5pPr>
            <a:lvl6pPr marL="2285730" indent="0">
              <a:buNone/>
              <a:defRPr sz="900"/>
            </a:lvl6pPr>
            <a:lvl7pPr marL="2742876" indent="0">
              <a:buNone/>
              <a:defRPr sz="900"/>
            </a:lvl7pPr>
            <a:lvl8pPr marL="3200021" indent="0">
              <a:buNone/>
              <a:defRPr sz="900"/>
            </a:lvl8pPr>
            <a:lvl9pPr marL="365716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271177B-CC3F-4777-B264-A16E83A16C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F56C541-78E7-435B-8DEE-713EB8A6AA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738" y="4857751"/>
            <a:ext cx="1019810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47738" y="3203575"/>
            <a:ext cx="10198100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2" indent="0">
              <a:buNone/>
              <a:defRPr sz="1600"/>
            </a:lvl3pPr>
            <a:lvl4pPr marL="1371438" indent="0">
              <a:buNone/>
              <a:defRPr sz="1300"/>
            </a:lvl4pPr>
            <a:lvl5pPr marL="1828584" indent="0">
              <a:buNone/>
              <a:defRPr sz="1300"/>
            </a:lvl5pPr>
            <a:lvl6pPr marL="2285730" indent="0">
              <a:buNone/>
              <a:defRPr sz="1300"/>
            </a:lvl6pPr>
            <a:lvl7pPr marL="2742876" indent="0">
              <a:buNone/>
              <a:defRPr sz="1300"/>
            </a:lvl7pPr>
            <a:lvl8pPr marL="3200021" indent="0">
              <a:buNone/>
              <a:defRPr sz="1300"/>
            </a:lvl8pPr>
            <a:lvl9pPr marL="3657168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863E8F1-DE48-4C63-A615-74B740801A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7090" y="2268538"/>
            <a:ext cx="1857375" cy="4200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36863" y="2268538"/>
            <a:ext cx="1858962" cy="4200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5EF35C5-29AE-4490-A8F5-EA846335B6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" y="303214"/>
            <a:ext cx="10798175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0076" y="1692275"/>
            <a:ext cx="530066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8" indent="0">
              <a:buNone/>
              <a:defRPr sz="1600" b="1"/>
            </a:lvl4pPr>
            <a:lvl5pPr marL="1828584" indent="0">
              <a:buNone/>
              <a:defRPr sz="1600" b="1"/>
            </a:lvl5pPr>
            <a:lvl6pPr marL="2285730" indent="0">
              <a:buNone/>
              <a:defRPr sz="1600" b="1"/>
            </a:lvl6pPr>
            <a:lvl7pPr marL="2742876" indent="0">
              <a:buNone/>
              <a:defRPr sz="1600" b="1"/>
            </a:lvl7pPr>
            <a:lvl8pPr marL="3200021" indent="0">
              <a:buNone/>
              <a:defRPr sz="1600" b="1"/>
            </a:lvl8pPr>
            <a:lvl9pPr marL="365716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0076" y="2397125"/>
            <a:ext cx="530066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4413" y="1692275"/>
            <a:ext cx="530383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8" indent="0">
              <a:buNone/>
              <a:defRPr sz="1600" b="1"/>
            </a:lvl4pPr>
            <a:lvl5pPr marL="1828584" indent="0">
              <a:buNone/>
              <a:defRPr sz="1600" b="1"/>
            </a:lvl5pPr>
            <a:lvl6pPr marL="2285730" indent="0">
              <a:buNone/>
              <a:defRPr sz="1600" b="1"/>
            </a:lvl6pPr>
            <a:lvl7pPr marL="2742876" indent="0">
              <a:buNone/>
              <a:defRPr sz="1600" b="1"/>
            </a:lvl7pPr>
            <a:lvl8pPr marL="3200021" indent="0">
              <a:buNone/>
              <a:defRPr sz="1600" b="1"/>
            </a:lvl8pPr>
            <a:lvl9pPr marL="365716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94413" y="2397125"/>
            <a:ext cx="5303837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87C4D9E-6D6B-4453-A0D1-A234C15F2A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84FD0F1-F799-4FA2-A7F0-44E47F9602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79E2956-ECCF-42DC-AE8E-B717EBE467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" y="301625"/>
            <a:ext cx="3946525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91063" y="301626"/>
            <a:ext cx="6707187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0075" y="1581151"/>
            <a:ext cx="3946525" cy="5172075"/>
          </a:xfrm>
        </p:spPr>
        <p:txBody>
          <a:bodyPr/>
          <a:lstStyle>
            <a:lvl1pPr marL="0" indent="0">
              <a:buNone/>
              <a:defRPr sz="1300"/>
            </a:lvl1pPr>
            <a:lvl2pPr marL="457146" indent="0">
              <a:buNone/>
              <a:defRPr sz="1200"/>
            </a:lvl2pPr>
            <a:lvl3pPr marL="914292" indent="0">
              <a:buNone/>
              <a:defRPr sz="1000"/>
            </a:lvl3pPr>
            <a:lvl4pPr marL="1371438" indent="0">
              <a:buNone/>
              <a:defRPr sz="900"/>
            </a:lvl4pPr>
            <a:lvl5pPr marL="1828584" indent="0">
              <a:buNone/>
              <a:defRPr sz="900"/>
            </a:lvl5pPr>
            <a:lvl6pPr marL="2285730" indent="0">
              <a:buNone/>
              <a:defRPr sz="900"/>
            </a:lvl6pPr>
            <a:lvl7pPr marL="2742876" indent="0">
              <a:buNone/>
              <a:defRPr sz="900"/>
            </a:lvl7pPr>
            <a:lvl8pPr marL="3200021" indent="0">
              <a:buNone/>
              <a:defRPr sz="900"/>
            </a:lvl8pPr>
            <a:lvl9pPr marL="365716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5E720C6-5961-45F0-B350-1057F60C78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088" y="5291139"/>
            <a:ext cx="7199313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51088" y="674688"/>
            <a:ext cx="7199313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2" indent="0">
              <a:buNone/>
              <a:defRPr sz="2400"/>
            </a:lvl3pPr>
            <a:lvl4pPr marL="1371438" indent="0">
              <a:buNone/>
              <a:defRPr sz="2000"/>
            </a:lvl4pPr>
            <a:lvl5pPr marL="1828584" indent="0">
              <a:buNone/>
              <a:defRPr sz="2000"/>
            </a:lvl5pPr>
            <a:lvl6pPr marL="2285730" indent="0">
              <a:buNone/>
              <a:defRPr sz="2000"/>
            </a:lvl6pPr>
            <a:lvl7pPr marL="2742876" indent="0">
              <a:buNone/>
              <a:defRPr sz="2000"/>
            </a:lvl7pPr>
            <a:lvl8pPr marL="3200021" indent="0">
              <a:buNone/>
              <a:defRPr sz="2000"/>
            </a:lvl8pPr>
            <a:lvl9pPr marL="365716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51088" y="5916613"/>
            <a:ext cx="7199313" cy="887412"/>
          </a:xfrm>
        </p:spPr>
        <p:txBody>
          <a:bodyPr/>
          <a:lstStyle>
            <a:lvl1pPr marL="0" indent="0">
              <a:buNone/>
              <a:defRPr sz="1300"/>
            </a:lvl1pPr>
            <a:lvl2pPr marL="457146" indent="0">
              <a:buNone/>
              <a:defRPr sz="1200"/>
            </a:lvl2pPr>
            <a:lvl3pPr marL="914292" indent="0">
              <a:buNone/>
              <a:defRPr sz="1000"/>
            </a:lvl3pPr>
            <a:lvl4pPr marL="1371438" indent="0">
              <a:buNone/>
              <a:defRPr sz="900"/>
            </a:lvl4pPr>
            <a:lvl5pPr marL="1828584" indent="0">
              <a:buNone/>
              <a:defRPr sz="900"/>
            </a:lvl5pPr>
            <a:lvl6pPr marL="2285730" indent="0">
              <a:buNone/>
              <a:defRPr sz="900"/>
            </a:lvl6pPr>
            <a:lvl7pPr marL="2742876" indent="0">
              <a:buNone/>
              <a:defRPr sz="900"/>
            </a:lvl7pPr>
            <a:lvl8pPr marL="3200021" indent="0">
              <a:buNone/>
              <a:defRPr sz="900"/>
            </a:lvl8pPr>
            <a:lvl9pPr marL="365716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98DB368-7AE6-4933-B9DB-D24CB0C6E2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FCD5330-7F05-44C0-948C-653BFA5D37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9" y="503239"/>
            <a:ext cx="966788" cy="5965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27088" y="503239"/>
            <a:ext cx="2749551" cy="59658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8DC5952-8E9D-479D-A837-E153C01673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0075" y="1763713"/>
            <a:ext cx="10798175" cy="4989512"/>
          </a:xfrm>
          <a:prstGeom prst="rect">
            <a:avLst/>
          </a:prstGeom>
        </p:spPr>
        <p:txBody>
          <a:bodyPr vert="eaVert" lIns="91429" tIns="45715" rIns="91429" bIns="45715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B699B5A-CC07-4A3E-BFAF-2825D5215B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114" y="2347913"/>
            <a:ext cx="10198100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0225" y="4283075"/>
            <a:ext cx="8397875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146" indent="0" algn="ctr">
              <a:buNone/>
              <a:defRPr/>
            </a:lvl2pPr>
            <a:lvl3pPr marL="914292" indent="0" algn="ctr">
              <a:buNone/>
              <a:defRPr/>
            </a:lvl3pPr>
            <a:lvl4pPr marL="1371438" indent="0" algn="ctr">
              <a:buNone/>
              <a:defRPr/>
            </a:lvl4pPr>
            <a:lvl5pPr marL="1828584" indent="0" algn="ctr">
              <a:buNone/>
              <a:defRPr/>
            </a:lvl5pPr>
            <a:lvl6pPr marL="2285730" indent="0" algn="ctr">
              <a:buNone/>
              <a:defRPr/>
            </a:lvl6pPr>
            <a:lvl7pPr marL="2742876" indent="0" algn="ctr">
              <a:buNone/>
              <a:defRPr/>
            </a:lvl7pPr>
            <a:lvl8pPr marL="3200021" indent="0" algn="ctr">
              <a:buNone/>
              <a:defRPr/>
            </a:lvl8pPr>
            <a:lvl9pPr marL="365716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B91DBC4-C154-424E-9F31-67460E9CA5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0A24CD7-6148-4FF3-8BEA-17DA711DE8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738" y="4857751"/>
            <a:ext cx="1019810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47738" y="3203575"/>
            <a:ext cx="10198100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2" indent="0">
              <a:buNone/>
              <a:defRPr sz="1600"/>
            </a:lvl3pPr>
            <a:lvl4pPr marL="1371438" indent="0">
              <a:buNone/>
              <a:defRPr sz="1300"/>
            </a:lvl4pPr>
            <a:lvl5pPr marL="1828584" indent="0">
              <a:buNone/>
              <a:defRPr sz="1300"/>
            </a:lvl5pPr>
            <a:lvl6pPr marL="2285730" indent="0">
              <a:buNone/>
              <a:defRPr sz="1300"/>
            </a:lvl6pPr>
            <a:lvl7pPr marL="2742876" indent="0">
              <a:buNone/>
              <a:defRPr sz="1300"/>
            </a:lvl7pPr>
            <a:lvl8pPr marL="3200021" indent="0">
              <a:buNone/>
              <a:defRPr sz="1300"/>
            </a:lvl8pPr>
            <a:lvl9pPr marL="3657168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A27D03E-4AAF-4F2D-A131-331F416956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7090" y="2268538"/>
            <a:ext cx="1857375" cy="4200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36863" y="2268538"/>
            <a:ext cx="1858962" cy="4200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F68934C-0939-4D54-9603-5304A2538C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" y="303214"/>
            <a:ext cx="10798175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0076" y="1692275"/>
            <a:ext cx="530066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8" indent="0">
              <a:buNone/>
              <a:defRPr sz="1600" b="1"/>
            </a:lvl4pPr>
            <a:lvl5pPr marL="1828584" indent="0">
              <a:buNone/>
              <a:defRPr sz="1600" b="1"/>
            </a:lvl5pPr>
            <a:lvl6pPr marL="2285730" indent="0">
              <a:buNone/>
              <a:defRPr sz="1600" b="1"/>
            </a:lvl6pPr>
            <a:lvl7pPr marL="2742876" indent="0">
              <a:buNone/>
              <a:defRPr sz="1600" b="1"/>
            </a:lvl7pPr>
            <a:lvl8pPr marL="3200021" indent="0">
              <a:buNone/>
              <a:defRPr sz="1600" b="1"/>
            </a:lvl8pPr>
            <a:lvl9pPr marL="365716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0076" y="2397125"/>
            <a:ext cx="530066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4413" y="1692275"/>
            <a:ext cx="530383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8" indent="0">
              <a:buNone/>
              <a:defRPr sz="1600" b="1"/>
            </a:lvl4pPr>
            <a:lvl5pPr marL="1828584" indent="0">
              <a:buNone/>
              <a:defRPr sz="1600" b="1"/>
            </a:lvl5pPr>
            <a:lvl6pPr marL="2285730" indent="0">
              <a:buNone/>
              <a:defRPr sz="1600" b="1"/>
            </a:lvl6pPr>
            <a:lvl7pPr marL="2742876" indent="0">
              <a:buNone/>
              <a:defRPr sz="1600" b="1"/>
            </a:lvl7pPr>
            <a:lvl8pPr marL="3200021" indent="0">
              <a:buNone/>
              <a:defRPr sz="1600" b="1"/>
            </a:lvl8pPr>
            <a:lvl9pPr marL="365716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94413" y="2397125"/>
            <a:ext cx="5303837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D7E5017-D45C-4A1B-8080-EFC4405D12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32D953C-19A1-40C5-AF07-82EA0539EE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6B65CBE-7FE6-4ED5-885B-5A98A75142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" y="301625"/>
            <a:ext cx="3946525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91063" y="301626"/>
            <a:ext cx="6707187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0075" y="1581151"/>
            <a:ext cx="3946525" cy="5172075"/>
          </a:xfrm>
        </p:spPr>
        <p:txBody>
          <a:bodyPr/>
          <a:lstStyle>
            <a:lvl1pPr marL="0" indent="0">
              <a:buNone/>
              <a:defRPr sz="1300"/>
            </a:lvl1pPr>
            <a:lvl2pPr marL="457146" indent="0">
              <a:buNone/>
              <a:defRPr sz="1200"/>
            </a:lvl2pPr>
            <a:lvl3pPr marL="914292" indent="0">
              <a:buNone/>
              <a:defRPr sz="1000"/>
            </a:lvl3pPr>
            <a:lvl4pPr marL="1371438" indent="0">
              <a:buNone/>
              <a:defRPr sz="900"/>
            </a:lvl4pPr>
            <a:lvl5pPr marL="1828584" indent="0">
              <a:buNone/>
              <a:defRPr sz="900"/>
            </a:lvl5pPr>
            <a:lvl6pPr marL="2285730" indent="0">
              <a:buNone/>
              <a:defRPr sz="900"/>
            </a:lvl6pPr>
            <a:lvl7pPr marL="2742876" indent="0">
              <a:buNone/>
              <a:defRPr sz="900"/>
            </a:lvl7pPr>
            <a:lvl8pPr marL="3200021" indent="0">
              <a:buNone/>
              <a:defRPr sz="900"/>
            </a:lvl8pPr>
            <a:lvl9pPr marL="365716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55FC6FF-31D9-438D-A100-D536FCEAE1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088" y="5291139"/>
            <a:ext cx="7199313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51088" y="674688"/>
            <a:ext cx="7199313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2" indent="0">
              <a:buNone/>
              <a:defRPr sz="2400"/>
            </a:lvl3pPr>
            <a:lvl4pPr marL="1371438" indent="0">
              <a:buNone/>
              <a:defRPr sz="2000"/>
            </a:lvl4pPr>
            <a:lvl5pPr marL="1828584" indent="0">
              <a:buNone/>
              <a:defRPr sz="2000"/>
            </a:lvl5pPr>
            <a:lvl6pPr marL="2285730" indent="0">
              <a:buNone/>
              <a:defRPr sz="2000"/>
            </a:lvl6pPr>
            <a:lvl7pPr marL="2742876" indent="0">
              <a:buNone/>
              <a:defRPr sz="2000"/>
            </a:lvl7pPr>
            <a:lvl8pPr marL="3200021" indent="0">
              <a:buNone/>
              <a:defRPr sz="2000"/>
            </a:lvl8pPr>
            <a:lvl9pPr marL="365716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51088" y="5916613"/>
            <a:ext cx="7199313" cy="887412"/>
          </a:xfrm>
        </p:spPr>
        <p:txBody>
          <a:bodyPr/>
          <a:lstStyle>
            <a:lvl1pPr marL="0" indent="0">
              <a:buNone/>
              <a:defRPr sz="1300"/>
            </a:lvl1pPr>
            <a:lvl2pPr marL="457146" indent="0">
              <a:buNone/>
              <a:defRPr sz="1200"/>
            </a:lvl2pPr>
            <a:lvl3pPr marL="914292" indent="0">
              <a:buNone/>
              <a:defRPr sz="1000"/>
            </a:lvl3pPr>
            <a:lvl4pPr marL="1371438" indent="0">
              <a:buNone/>
              <a:defRPr sz="900"/>
            </a:lvl4pPr>
            <a:lvl5pPr marL="1828584" indent="0">
              <a:buNone/>
              <a:defRPr sz="900"/>
            </a:lvl5pPr>
            <a:lvl6pPr marL="2285730" indent="0">
              <a:buNone/>
              <a:defRPr sz="900"/>
            </a:lvl6pPr>
            <a:lvl7pPr marL="2742876" indent="0">
              <a:buNone/>
              <a:defRPr sz="900"/>
            </a:lvl7pPr>
            <a:lvl8pPr marL="3200021" indent="0">
              <a:buNone/>
              <a:defRPr sz="900"/>
            </a:lvl8pPr>
            <a:lvl9pPr marL="365716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0344E0E-6080-4E63-9E34-1A933969E0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47FB8B4-0FF9-47EF-8642-A6B4BCC824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99500" y="1236663"/>
            <a:ext cx="2698751" cy="5516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0077" y="1236663"/>
            <a:ext cx="7947024" cy="5516562"/>
          </a:xfrm>
          <a:prstGeom prst="rect">
            <a:avLst/>
          </a:prstGeom>
        </p:spPr>
        <p:txBody>
          <a:bodyPr vert="eaVert" lIns="91429" tIns="45715" rIns="91429" bIns="45715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BBFD00F-D0A2-47DC-BB5E-EBFC9FF95F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9" y="503239"/>
            <a:ext cx="966788" cy="5965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27088" y="503239"/>
            <a:ext cx="2749551" cy="59658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A8E9C53-2A43-4B9F-BBA2-5325BC4B45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114" y="2347913"/>
            <a:ext cx="10198100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0225" y="4283075"/>
            <a:ext cx="8397875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146" indent="0" algn="ctr">
              <a:buNone/>
              <a:defRPr/>
            </a:lvl2pPr>
            <a:lvl3pPr marL="914292" indent="0" algn="ctr">
              <a:buNone/>
              <a:defRPr/>
            </a:lvl3pPr>
            <a:lvl4pPr marL="1371438" indent="0" algn="ctr">
              <a:buNone/>
              <a:defRPr/>
            </a:lvl4pPr>
            <a:lvl5pPr marL="1828584" indent="0" algn="ctr">
              <a:buNone/>
              <a:defRPr/>
            </a:lvl5pPr>
            <a:lvl6pPr marL="2285730" indent="0" algn="ctr">
              <a:buNone/>
              <a:defRPr/>
            </a:lvl6pPr>
            <a:lvl7pPr marL="2742876" indent="0" algn="ctr">
              <a:buNone/>
              <a:defRPr/>
            </a:lvl7pPr>
            <a:lvl8pPr marL="3200021" indent="0" algn="ctr">
              <a:buNone/>
              <a:defRPr/>
            </a:lvl8pPr>
            <a:lvl9pPr marL="365716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3EAA8CC-A6D3-4CDB-90F6-D76CA2AD85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F9E8900-0875-455D-9004-0D63918DFD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738" y="4857751"/>
            <a:ext cx="1019810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47738" y="3203575"/>
            <a:ext cx="10198100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2" indent="0">
              <a:buNone/>
              <a:defRPr sz="1600"/>
            </a:lvl3pPr>
            <a:lvl4pPr marL="1371438" indent="0">
              <a:buNone/>
              <a:defRPr sz="1300"/>
            </a:lvl4pPr>
            <a:lvl5pPr marL="1828584" indent="0">
              <a:buNone/>
              <a:defRPr sz="1300"/>
            </a:lvl5pPr>
            <a:lvl6pPr marL="2285730" indent="0">
              <a:buNone/>
              <a:defRPr sz="1300"/>
            </a:lvl6pPr>
            <a:lvl7pPr marL="2742876" indent="0">
              <a:buNone/>
              <a:defRPr sz="1300"/>
            </a:lvl7pPr>
            <a:lvl8pPr marL="3200021" indent="0">
              <a:buNone/>
              <a:defRPr sz="1300"/>
            </a:lvl8pPr>
            <a:lvl9pPr marL="3657168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C9787BA-1276-48BA-A66D-AA036563A6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5501" y="2012951"/>
            <a:ext cx="5097463" cy="4795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75363" y="2012951"/>
            <a:ext cx="5097462" cy="4795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894B777-E76E-45DB-AED9-E892105158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" y="303214"/>
            <a:ext cx="10798175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0076" y="1692275"/>
            <a:ext cx="530066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8" indent="0">
              <a:buNone/>
              <a:defRPr sz="1600" b="1"/>
            </a:lvl4pPr>
            <a:lvl5pPr marL="1828584" indent="0">
              <a:buNone/>
              <a:defRPr sz="1600" b="1"/>
            </a:lvl5pPr>
            <a:lvl6pPr marL="2285730" indent="0">
              <a:buNone/>
              <a:defRPr sz="1600" b="1"/>
            </a:lvl6pPr>
            <a:lvl7pPr marL="2742876" indent="0">
              <a:buNone/>
              <a:defRPr sz="1600" b="1"/>
            </a:lvl7pPr>
            <a:lvl8pPr marL="3200021" indent="0">
              <a:buNone/>
              <a:defRPr sz="1600" b="1"/>
            </a:lvl8pPr>
            <a:lvl9pPr marL="365716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0076" y="2397125"/>
            <a:ext cx="530066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4413" y="1692275"/>
            <a:ext cx="530383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8" indent="0">
              <a:buNone/>
              <a:defRPr sz="1600" b="1"/>
            </a:lvl4pPr>
            <a:lvl5pPr marL="1828584" indent="0">
              <a:buNone/>
              <a:defRPr sz="1600" b="1"/>
            </a:lvl5pPr>
            <a:lvl6pPr marL="2285730" indent="0">
              <a:buNone/>
              <a:defRPr sz="1600" b="1"/>
            </a:lvl6pPr>
            <a:lvl7pPr marL="2742876" indent="0">
              <a:buNone/>
              <a:defRPr sz="1600" b="1"/>
            </a:lvl7pPr>
            <a:lvl8pPr marL="3200021" indent="0">
              <a:buNone/>
              <a:defRPr sz="1600" b="1"/>
            </a:lvl8pPr>
            <a:lvl9pPr marL="365716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94413" y="2397125"/>
            <a:ext cx="5303837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CF671D5-62D6-48FE-B4DD-9119D17434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98DC8B1-A58B-49A0-B646-D75D654F4E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3B79ACF-EC69-493B-BAC0-CC542294B0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" y="301625"/>
            <a:ext cx="3946525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91063" y="301626"/>
            <a:ext cx="6707187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0075" y="1581151"/>
            <a:ext cx="3946525" cy="5172075"/>
          </a:xfrm>
        </p:spPr>
        <p:txBody>
          <a:bodyPr/>
          <a:lstStyle>
            <a:lvl1pPr marL="0" indent="0">
              <a:buNone/>
              <a:defRPr sz="1300"/>
            </a:lvl1pPr>
            <a:lvl2pPr marL="457146" indent="0">
              <a:buNone/>
              <a:defRPr sz="1200"/>
            </a:lvl2pPr>
            <a:lvl3pPr marL="914292" indent="0">
              <a:buNone/>
              <a:defRPr sz="1000"/>
            </a:lvl3pPr>
            <a:lvl4pPr marL="1371438" indent="0">
              <a:buNone/>
              <a:defRPr sz="900"/>
            </a:lvl4pPr>
            <a:lvl5pPr marL="1828584" indent="0">
              <a:buNone/>
              <a:defRPr sz="900"/>
            </a:lvl5pPr>
            <a:lvl6pPr marL="2285730" indent="0">
              <a:buNone/>
              <a:defRPr sz="900"/>
            </a:lvl6pPr>
            <a:lvl7pPr marL="2742876" indent="0">
              <a:buNone/>
              <a:defRPr sz="900"/>
            </a:lvl7pPr>
            <a:lvl8pPr marL="3200021" indent="0">
              <a:buNone/>
              <a:defRPr sz="900"/>
            </a:lvl8pPr>
            <a:lvl9pPr marL="365716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1776756-1B89-43E6-8031-112225854D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088" y="5291139"/>
            <a:ext cx="7199313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51088" y="674688"/>
            <a:ext cx="7199313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2" indent="0">
              <a:buNone/>
              <a:defRPr sz="2400"/>
            </a:lvl3pPr>
            <a:lvl4pPr marL="1371438" indent="0">
              <a:buNone/>
              <a:defRPr sz="2000"/>
            </a:lvl4pPr>
            <a:lvl5pPr marL="1828584" indent="0">
              <a:buNone/>
              <a:defRPr sz="2000"/>
            </a:lvl5pPr>
            <a:lvl6pPr marL="2285730" indent="0">
              <a:buNone/>
              <a:defRPr sz="2000"/>
            </a:lvl6pPr>
            <a:lvl7pPr marL="2742876" indent="0">
              <a:buNone/>
              <a:defRPr sz="2000"/>
            </a:lvl7pPr>
            <a:lvl8pPr marL="3200021" indent="0">
              <a:buNone/>
              <a:defRPr sz="2000"/>
            </a:lvl8pPr>
            <a:lvl9pPr marL="365716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51088" y="5916613"/>
            <a:ext cx="7199313" cy="887412"/>
          </a:xfrm>
        </p:spPr>
        <p:txBody>
          <a:bodyPr/>
          <a:lstStyle>
            <a:lvl1pPr marL="0" indent="0">
              <a:buNone/>
              <a:defRPr sz="1300"/>
            </a:lvl1pPr>
            <a:lvl2pPr marL="457146" indent="0">
              <a:buNone/>
              <a:defRPr sz="1200"/>
            </a:lvl2pPr>
            <a:lvl3pPr marL="914292" indent="0">
              <a:buNone/>
              <a:defRPr sz="1000"/>
            </a:lvl3pPr>
            <a:lvl4pPr marL="1371438" indent="0">
              <a:buNone/>
              <a:defRPr sz="900"/>
            </a:lvl4pPr>
            <a:lvl5pPr marL="1828584" indent="0">
              <a:buNone/>
              <a:defRPr sz="900"/>
            </a:lvl5pPr>
            <a:lvl6pPr marL="2285730" indent="0">
              <a:buNone/>
              <a:defRPr sz="900"/>
            </a:lvl6pPr>
            <a:lvl7pPr marL="2742876" indent="0">
              <a:buNone/>
              <a:defRPr sz="900"/>
            </a:lvl7pPr>
            <a:lvl8pPr marL="3200021" indent="0">
              <a:buNone/>
              <a:defRPr sz="900"/>
            </a:lvl8pPr>
            <a:lvl9pPr marL="365716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FD42944-7740-4FDE-9A60-67BC1BB907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114" y="2347913"/>
            <a:ext cx="10198100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0225" y="4283075"/>
            <a:ext cx="8397875" cy="1931987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 algn="ctr">
              <a:buNone/>
              <a:defRPr/>
            </a:lvl1pPr>
            <a:lvl2pPr marL="457146" indent="0" algn="ctr">
              <a:buNone/>
              <a:defRPr/>
            </a:lvl2pPr>
            <a:lvl3pPr marL="914292" indent="0" algn="ctr">
              <a:buNone/>
              <a:defRPr/>
            </a:lvl3pPr>
            <a:lvl4pPr marL="1371438" indent="0" algn="ctr">
              <a:buNone/>
              <a:defRPr/>
            </a:lvl4pPr>
            <a:lvl5pPr marL="1828584" indent="0" algn="ctr">
              <a:buNone/>
              <a:defRPr/>
            </a:lvl5pPr>
            <a:lvl6pPr marL="2285730" indent="0" algn="ctr">
              <a:buNone/>
              <a:defRPr/>
            </a:lvl6pPr>
            <a:lvl7pPr marL="2742876" indent="0" algn="ctr">
              <a:buNone/>
              <a:defRPr/>
            </a:lvl7pPr>
            <a:lvl8pPr marL="3200021" indent="0" algn="ctr">
              <a:buNone/>
              <a:defRPr/>
            </a:lvl8pPr>
            <a:lvl9pPr marL="365716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7960E73-307D-420A-AB1B-9A1C94018E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FFC27DB-8BEE-4D19-9B0C-420E72F5E6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586789" y="403226"/>
            <a:ext cx="2586037" cy="640556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25500" y="403226"/>
            <a:ext cx="7608888" cy="640556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A7FFEBE-71EB-431A-B69C-725FEB813B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114" y="2347913"/>
            <a:ext cx="10198100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0225" y="4283075"/>
            <a:ext cx="8397875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146" indent="0" algn="ctr">
              <a:buNone/>
              <a:defRPr/>
            </a:lvl2pPr>
            <a:lvl3pPr marL="914292" indent="0" algn="ctr">
              <a:buNone/>
              <a:defRPr/>
            </a:lvl3pPr>
            <a:lvl4pPr marL="1371438" indent="0" algn="ctr">
              <a:buNone/>
              <a:defRPr/>
            </a:lvl4pPr>
            <a:lvl5pPr marL="1828584" indent="0" algn="ctr">
              <a:buNone/>
              <a:defRPr/>
            </a:lvl5pPr>
            <a:lvl6pPr marL="2285730" indent="0" algn="ctr">
              <a:buNone/>
              <a:defRPr/>
            </a:lvl6pPr>
            <a:lvl7pPr marL="2742876" indent="0" algn="ctr">
              <a:buNone/>
              <a:defRPr/>
            </a:lvl7pPr>
            <a:lvl8pPr marL="3200021" indent="0" algn="ctr">
              <a:buNone/>
              <a:defRPr/>
            </a:lvl8pPr>
            <a:lvl9pPr marL="365716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A5794A6-6EE2-455A-997D-BF39319F98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BF0914B-3F0E-4546-9860-A4F665F158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738" y="4857751"/>
            <a:ext cx="10198100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47738" y="3203575"/>
            <a:ext cx="10198100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2" indent="0">
              <a:buNone/>
              <a:defRPr sz="1600"/>
            </a:lvl3pPr>
            <a:lvl4pPr marL="1371438" indent="0">
              <a:buNone/>
              <a:defRPr sz="1300"/>
            </a:lvl4pPr>
            <a:lvl5pPr marL="1828584" indent="0">
              <a:buNone/>
              <a:defRPr sz="1300"/>
            </a:lvl5pPr>
            <a:lvl6pPr marL="2285730" indent="0">
              <a:buNone/>
              <a:defRPr sz="1300"/>
            </a:lvl6pPr>
            <a:lvl7pPr marL="2742876" indent="0">
              <a:buNone/>
              <a:defRPr sz="1300"/>
            </a:lvl7pPr>
            <a:lvl8pPr marL="3200021" indent="0">
              <a:buNone/>
              <a:defRPr sz="1300"/>
            </a:lvl8pPr>
            <a:lvl9pPr marL="3657168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403E232-8E88-4925-A6FB-B5FD43B743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5500" y="403226"/>
            <a:ext cx="3729038" cy="64055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6939" y="403226"/>
            <a:ext cx="3729037" cy="64055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C232482-C720-4BDF-B871-626B411560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" y="303214"/>
            <a:ext cx="10798175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0076" y="1692275"/>
            <a:ext cx="530066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8" indent="0">
              <a:buNone/>
              <a:defRPr sz="1600" b="1"/>
            </a:lvl4pPr>
            <a:lvl5pPr marL="1828584" indent="0">
              <a:buNone/>
              <a:defRPr sz="1600" b="1"/>
            </a:lvl5pPr>
            <a:lvl6pPr marL="2285730" indent="0">
              <a:buNone/>
              <a:defRPr sz="1600" b="1"/>
            </a:lvl6pPr>
            <a:lvl7pPr marL="2742876" indent="0">
              <a:buNone/>
              <a:defRPr sz="1600" b="1"/>
            </a:lvl7pPr>
            <a:lvl8pPr marL="3200021" indent="0">
              <a:buNone/>
              <a:defRPr sz="1600" b="1"/>
            </a:lvl8pPr>
            <a:lvl9pPr marL="365716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0076" y="2397125"/>
            <a:ext cx="530066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4413" y="1692275"/>
            <a:ext cx="530383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8" indent="0">
              <a:buNone/>
              <a:defRPr sz="1600" b="1"/>
            </a:lvl4pPr>
            <a:lvl5pPr marL="1828584" indent="0">
              <a:buNone/>
              <a:defRPr sz="1600" b="1"/>
            </a:lvl5pPr>
            <a:lvl6pPr marL="2285730" indent="0">
              <a:buNone/>
              <a:defRPr sz="1600" b="1"/>
            </a:lvl6pPr>
            <a:lvl7pPr marL="2742876" indent="0">
              <a:buNone/>
              <a:defRPr sz="1600" b="1"/>
            </a:lvl7pPr>
            <a:lvl8pPr marL="3200021" indent="0">
              <a:buNone/>
              <a:defRPr sz="1600" b="1"/>
            </a:lvl8pPr>
            <a:lvl9pPr marL="365716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94413" y="2397125"/>
            <a:ext cx="5303837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9DC2F96-DE0A-4677-8C3D-F47277C5B1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8FD051D-F224-4914-AFE5-2350AC9050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6782B03-3BEC-414F-BF00-43E6D3A5F4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" y="301625"/>
            <a:ext cx="3946525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91063" y="301626"/>
            <a:ext cx="6707187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0075" y="1581151"/>
            <a:ext cx="3946525" cy="5172075"/>
          </a:xfrm>
        </p:spPr>
        <p:txBody>
          <a:bodyPr/>
          <a:lstStyle>
            <a:lvl1pPr marL="0" indent="0">
              <a:buNone/>
              <a:defRPr sz="1300"/>
            </a:lvl1pPr>
            <a:lvl2pPr marL="457146" indent="0">
              <a:buNone/>
              <a:defRPr sz="1200"/>
            </a:lvl2pPr>
            <a:lvl3pPr marL="914292" indent="0">
              <a:buNone/>
              <a:defRPr sz="1000"/>
            </a:lvl3pPr>
            <a:lvl4pPr marL="1371438" indent="0">
              <a:buNone/>
              <a:defRPr sz="900"/>
            </a:lvl4pPr>
            <a:lvl5pPr marL="1828584" indent="0">
              <a:buNone/>
              <a:defRPr sz="900"/>
            </a:lvl5pPr>
            <a:lvl6pPr marL="2285730" indent="0">
              <a:buNone/>
              <a:defRPr sz="900"/>
            </a:lvl6pPr>
            <a:lvl7pPr marL="2742876" indent="0">
              <a:buNone/>
              <a:defRPr sz="900"/>
            </a:lvl7pPr>
            <a:lvl8pPr marL="3200021" indent="0">
              <a:buNone/>
              <a:defRPr sz="900"/>
            </a:lvl8pPr>
            <a:lvl9pPr marL="365716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21F0E43-FDB1-4574-90EC-C4BF946051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0075" y="1763713"/>
            <a:ext cx="10798175" cy="4989512"/>
          </a:xfrm>
          <a:prstGeom prst="rect">
            <a:avLst/>
          </a:prstGeom>
        </p:spPr>
        <p:txBody>
          <a:bodyPr lIns="91429" tIns="45715" rIns="91429" bIns="45715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5EED0CD-637D-41FB-84DD-EBFA86EE08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088" y="5291139"/>
            <a:ext cx="7199313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51088" y="674688"/>
            <a:ext cx="7199313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2" indent="0">
              <a:buNone/>
              <a:defRPr sz="2400"/>
            </a:lvl3pPr>
            <a:lvl4pPr marL="1371438" indent="0">
              <a:buNone/>
              <a:defRPr sz="2000"/>
            </a:lvl4pPr>
            <a:lvl5pPr marL="1828584" indent="0">
              <a:buNone/>
              <a:defRPr sz="2000"/>
            </a:lvl5pPr>
            <a:lvl6pPr marL="2285730" indent="0">
              <a:buNone/>
              <a:defRPr sz="2000"/>
            </a:lvl6pPr>
            <a:lvl7pPr marL="2742876" indent="0">
              <a:buNone/>
              <a:defRPr sz="2000"/>
            </a:lvl7pPr>
            <a:lvl8pPr marL="3200021" indent="0">
              <a:buNone/>
              <a:defRPr sz="2000"/>
            </a:lvl8pPr>
            <a:lvl9pPr marL="365716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51088" y="5916613"/>
            <a:ext cx="7199313" cy="887412"/>
          </a:xfrm>
        </p:spPr>
        <p:txBody>
          <a:bodyPr/>
          <a:lstStyle>
            <a:lvl1pPr marL="0" indent="0">
              <a:buNone/>
              <a:defRPr sz="1300"/>
            </a:lvl1pPr>
            <a:lvl2pPr marL="457146" indent="0">
              <a:buNone/>
              <a:defRPr sz="1200"/>
            </a:lvl2pPr>
            <a:lvl3pPr marL="914292" indent="0">
              <a:buNone/>
              <a:defRPr sz="1000"/>
            </a:lvl3pPr>
            <a:lvl4pPr marL="1371438" indent="0">
              <a:buNone/>
              <a:defRPr sz="900"/>
            </a:lvl4pPr>
            <a:lvl5pPr marL="1828584" indent="0">
              <a:buNone/>
              <a:defRPr sz="900"/>
            </a:lvl5pPr>
            <a:lvl6pPr marL="2285730" indent="0">
              <a:buNone/>
              <a:defRPr sz="900"/>
            </a:lvl6pPr>
            <a:lvl7pPr marL="2742876" indent="0">
              <a:buNone/>
              <a:defRPr sz="900"/>
            </a:lvl7pPr>
            <a:lvl8pPr marL="3200021" indent="0">
              <a:buNone/>
              <a:defRPr sz="900"/>
            </a:lvl8pPr>
            <a:lvl9pPr marL="365716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7D62771-77B2-4FA0-8304-0D8B544423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EE0DC6F-1ACE-4018-B8C4-4DA91B2476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25500" y="403226"/>
            <a:ext cx="7608888" cy="640556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0BB0725-C2CF-4CC1-9A73-3BED467D0B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99902" y="1511935"/>
            <a:ext cx="10302562" cy="2015913"/>
          </a:xfrm>
          <a:ln>
            <a:noFill/>
          </a:ln>
        </p:spPr>
        <p:txBody>
          <a:bodyPr vert="horz" tIns="0" rIns="22349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99902" y="3558863"/>
            <a:ext cx="10306561" cy="1931917"/>
          </a:xfrm>
        </p:spPr>
        <p:txBody>
          <a:bodyPr lIns="0" rIns="22349"/>
          <a:lstStyle>
            <a:lvl1pPr marL="0" marR="55873" indent="0" algn="r">
              <a:buNone/>
              <a:defRPr>
                <a:solidFill>
                  <a:schemeClr val="tx1"/>
                </a:solidFill>
              </a:defRPr>
            </a:lvl1pPr>
            <a:lvl2pPr marL="558724" indent="0" algn="ctr">
              <a:buNone/>
            </a:lvl2pPr>
            <a:lvl3pPr marL="1117448" indent="0" algn="ctr">
              <a:buNone/>
            </a:lvl3pPr>
            <a:lvl4pPr marL="1676172" indent="0" algn="ctr">
              <a:buNone/>
            </a:lvl4pPr>
            <a:lvl5pPr marL="2234895" indent="0" algn="ctr">
              <a:buNone/>
            </a:lvl5pPr>
            <a:lvl6pPr marL="2793619" indent="0" algn="ctr">
              <a:buNone/>
            </a:lvl6pPr>
            <a:lvl7pPr marL="3352343" indent="0" algn="ctr">
              <a:buNone/>
            </a:lvl7pPr>
            <a:lvl8pPr marL="3911067" indent="0" algn="ctr">
              <a:buNone/>
            </a:lvl8pPr>
            <a:lvl9pPr marL="4469791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779A8-567A-4412-BF91-A4B4B917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6856-2F4B-4362-913B-FB0CB9818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903" y="1451459"/>
            <a:ext cx="10198576" cy="1501855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5903" y="2981391"/>
            <a:ext cx="10198576" cy="1664178"/>
          </a:xfrm>
        </p:spPr>
        <p:txBody>
          <a:bodyPr lIns="55873" rIns="55873" anchor="t"/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F10C-C97A-487F-87A6-316CC7AA7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916" y="776127"/>
            <a:ext cx="10798493" cy="1259946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99916" y="2116538"/>
            <a:ext cx="5299260" cy="4888590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9149" y="2116538"/>
            <a:ext cx="5299260" cy="4888590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16CF-3C26-4CA5-AFB6-AECD576513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916" y="776127"/>
            <a:ext cx="10798493" cy="1259946"/>
          </a:xfrm>
        </p:spPr>
        <p:txBody>
          <a:bodyPr tIns="55873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9916" y="2045069"/>
            <a:ext cx="5301344" cy="726813"/>
          </a:xfrm>
        </p:spPr>
        <p:txBody>
          <a:bodyPr lIns="55873" tIns="0" rIns="55873" bIns="0" anchor="ctr">
            <a:noAutofit/>
          </a:bodyPr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200" b="1"/>
            </a:lvl3pPr>
            <a:lvl4pPr>
              <a:buNone/>
              <a:defRPr sz="2000" b="1"/>
            </a:lvl4pPr>
            <a:lvl5pPr>
              <a:buNone/>
              <a:defRPr sz="20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094983" y="2050039"/>
            <a:ext cx="5303426" cy="721843"/>
          </a:xfrm>
        </p:spPr>
        <p:txBody>
          <a:bodyPr lIns="55873" tIns="0" rIns="55873" bIns="0" anchor="ctr"/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200" b="1"/>
            </a:lvl3pPr>
            <a:lvl4pPr>
              <a:buNone/>
              <a:defRPr sz="2000" b="1"/>
            </a:lvl4pPr>
            <a:lvl5pPr>
              <a:buNone/>
              <a:defRPr sz="20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99916" y="2771881"/>
            <a:ext cx="5301344" cy="4239194"/>
          </a:xfrm>
        </p:spPr>
        <p:txBody>
          <a:bodyPr tIns="0"/>
          <a:lstStyle>
            <a:lvl1pPr>
              <a:defRPr sz="27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94983" y="2771881"/>
            <a:ext cx="5303426" cy="4239194"/>
          </a:xfrm>
        </p:spPr>
        <p:txBody>
          <a:bodyPr tIns="0"/>
          <a:lstStyle>
            <a:lvl1pPr>
              <a:defRPr sz="27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19B7-DE07-44E3-8522-61663CD5F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916" y="776127"/>
            <a:ext cx="10898479" cy="1259946"/>
          </a:xfrm>
        </p:spPr>
        <p:txBody>
          <a:bodyPr vert="horz" tIns="55873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6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DB2F5-3D32-438C-9E5B-BD9EF0881D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12E8-3818-49CF-8245-FEDE57353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738" y="4857751"/>
            <a:ext cx="1019810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47738" y="3203575"/>
            <a:ext cx="10198100" cy="1654175"/>
          </a:xfrm>
          <a:prstGeom prst="rect">
            <a:avLst/>
          </a:prstGeom>
        </p:spPr>
        <p:txBody>
          <a:bodyPr lIns="91429" tIns="45715" rIns="91429" bIns="45715"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2" indent="0">
              <a:buNone/>
              <a:defRPr sz="1600"/>
            </a:lvl3pPr>
            <a:lvl4pPr marL="1371438" indent="0">
              <a:buNone/>
              <a:defRPr sz="1300"/>
            </a:lvl4pPr>
            <a:lvl5pPr marL="1828584" indent="0">
              <a:buNone/>
              <a:defRPr sz="1300"/>
            </a:lvl5pPr>
            <a:lvl6pPr marL="2285730" indent="0">
              <a:buNone/>
              <a:defRPr sz="1300"/>
            </a:lvl6pPr>
            <a:lvl7pPr marL="2742876" indent="0">
              <a:buNone/>
              <a:defRPr sz="1300"/>
            </a:lvl7pPr>
            <a:lvl8pPr marL="3200021" indent="0">
              <a:buNone/>
              <a:defRPr sz="1300"/>
            </a:lvl8pPr>
            <a:lvl9pPr marL="3657168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BB3C16C-3C9F-4F05-B62A-74A9AD02D4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874" y="566979"/>
            <a:ext cx="3599498" cy="1280945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32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99874" y="1847922"/>
            <a:ext cx="3599498" cy="5039783"/>
          </a:xfrm>
        </p:spPr>
        <p:txBody>
          <a:bodyPr lIns="22349" rIns="22349"/>
          <a:lstStyle>
            <a:lvl1pPr marL="0" indent="0" algn="l">
              <a:buNone/>
              <a:defRPr sz="1700"/>
            </a:lvl1pPr>
            <a:lvl2pPr indent="0" algn="l">
              <a:buNone/>
              <a:defRPr sz="1500"/>
            </a:lvl2pPr>
            <a:lvl3pPr indent="0" algn="l">
              <a:buNone/>
              <a:defRPr sz="1200"/>
            </a:lvl3pPr>
            <a:lvl4pPr indent="0" algn="l">
              <a:buNone/>
              <a:defRPr sz="1100"/>
            </a:lvl4pPr>
            <a:lvl5pPr indent="0" algn="l">
              <a:buNone/>
              <a:defRPr sz="11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691013" y="1847922"/>
            <a:ext cx="6707397" cy="5039783"/>
          </a:xfrm>
        </p:spPr>
        <p:txBody>
          <a:bodyPr tIns="0"/>
          <a:lstStyle>
            <a:lvl1pPr>
              <a:defRPr sz="3400"/>
            </a:lvl1pPr>
            <a:lvl2pPr>
              <a:defRPr sz="3200"/>
            </a:lvl2pPr>
            <a:lvl3pPr>
              <a:defRPr sz="2900"/>
            </a:lvl3pPr>
            <a:lvl4pPr>
              <a:defRPr sz="2400"/>
            </a:lvl4pPr>
            <a:lvl5pPr>
              <a:defRPr sz="22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6B30-BBDA-480C-999E-9A3428FCB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153953" y="1221451"/>
            <a:ext cx="6899037" cy="453580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745" tIns="55873" rIns="111745" bIns="5587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502646" y="5908154"/>
            <a:ext cx="203972" cy="171353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745" tIns="55873" rIns="111745" bIns="5587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888" y="1297422"/>
            <a:ext cx="2903595" cy="1744547"/>
          </a:xfrm>
        </p:spPr>
        <p:txBody>
          <a:bodyPr vert="horz" lIns="55873" tIns="55873" rIns="55873" bIns="55873" anchor="b"/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888" y="3118211"/>
            <a:ext cx="2899595" cy="2402297"/>
          </a:xfrm>
        </p:spPr>
        <p:txBody>
          <a:bodyPr lIns="78222" rIns="55873" bIns="55873" anchor="t"/>
          <a:lstStyle>
            <a:lvl1pPr marL="0" indent="0" algn="l">
              <a:spcBef>
                <a:spcPts val="306"/>
              </a:spcBef>
              <a:buFontTx/>
              <a:buNone/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598521" y="7006700"/>
            <a:ext cx="799888" cy="402483"/>
          </a:xfrm>
        </p:spPr>
        <p:txBody>
          <a:bodyPr/>
          <a:lstStyle/>
          <a:p>
            <a:fld id="{FAE57CC7-D25C-47A3-B530-E29BCFEE5A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573893" y="1322245"/>
            <a:ext cx="6059154" cy="433421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9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499" y="6411724"/>
            <a:ext cx="12023322" cy="11479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1745" tIns="55873" rIns="111745" bIns="55873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749197" y="6856207"/>
            <a:ext cx="6249128" cy="70347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1745" tIns="55873" rIns="111745" bIns="55873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CADF-204E-42B1-BFE0-1CCD9B26D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98787" y="1007958"/>
            <a:ext cx="2699623" cy="574500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9916" y="1007958"/>
            <a:ext cx="7898897" cy="574500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43019-2D5D-4223-A416-98714BF52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" y="301625"/>
            <a:ext cx="10796589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0076" y="1768475"/>
            <a:ext cx="5321300" cy="4383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73776" y="1768475"/>
            <a:ext cx="5322888" cy="4383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>
          <a:xfrm>
            <a:off x="8474075" y="7007225"/>
            <a:ext cx="2698751" cy="401638"/>
          </a:xfrm>
        </p:spPr>
        <p:txBody>
          <a:bodyPr/>
          <a:lstStyle>
            <a:lvl1pPr>
              <a:defRPr/>
            </a:lvl1pPr>
          </a:lstStyle>
          <a:p>
            <a:fld id="{0DBF3A57-BBF5-4D2A-8C13-80E0A36A18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99902" y="1511935"/>
            <a:ext cx="10302562" cy="2015913"/>
          </a:xfrm>
          <a:ln>
            <a:noFill/>
          </a:ln>
        </p:spPr>
        <p:txBody>
          <a:bodyPr vert="horz" tIns="0" rIns="22352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99902" y="3558863"/>
            <a:ext cx="10306561" cy="1931917"/>
          </a:xfrm>
        </p:spPr>
        <p:txBody>
          <a:bodyPr lIns="0" rIns="22352"/>
          <a:lstStyle>
            <a:lvl1pPr marL="0" marR="55879" indent="0" algn="r">
              <a:buNone/>
              <a:defRPr>
                <a:solidFill>
                  <a:schemeClr val="tx1"/>
                </a:solidFill>
              </a:defRPr>
            </a:lvl1pPr>
            <a:lvl2pPr marL="558790" indent="0" algn="ctr">
              <a:buNone/>
            </a:lvl2pPr>
            <a:lvl3pPr marL="1117580" indent="0" algn="ctr">
              <a:buNone/>
            </a:lvl3pPr>
            <a:lvl4pPr marL="1676370" indent="0" algn="ctr">
              <a:buNone/>
            </a:lvl4pPr>
            <a:lvl5pPr marL="2235159" indent="0" algn="ctr">
              <a:buNone/>
            </a:lvl5pPr>
            <a:lvl6pPr marL="2793949" indent="0" algn="ctr">
              <a:buNone/>
            </a:lvl6pPr>
            <a:lvl7pPr marL="3352739" indent="0" algn="ctr">
              <a:buNone/>
            </a:lvl7pPr>
            <a:lvl8pPr marL="3911529" indent="0" algn="ctr">
              <a:buNone/>
            </a:lvl8pPr>
            <a:lvl9pPr marL="4470319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12/21/2018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815C8-684E-4770-9A84-0E18E0632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6FFA-E66A-45E6-8216-57B175907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903" y="1451458"/>
            <a:ext cx="10198576" cy="1501855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5903" y="2981391"/>
            <a:ext cx="10198576" cy="1664178"/>
          </a:xfrm>
        </p:spPr>
        <p:txBody>
          <a:bodyPr lIns="55879" rIns="55879" anchor="t"/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F17D-DEBD-4324-BC2B-2DDEC45E1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916" y="776127"/>
            <a:ext cx="10798493" cy="1259946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99916" y="2116538"/>
            <a:ext cx="5299260" cy="4888590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9149" y="2116538"/>
            <a:ext cx="5299260" cy="4888590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708A-BACA-4ED5-A1C8-022421A09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916" y="776127"/>
            <a:ext cx="10798493" cy="1259946"/>
          </a:xfrm>
        </p:spPr>
        <p:txBody>
          <a:bodyPr tIns="55879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9916" y="2045068"/>
            <a:ext cx="5301344" cy="726813"/>
          </a:xfrm>
        </p:spPr>
        <p:txBody>
          <a:bodyPr lIns="55879" tIns="0" rIns="55879" bIns="0" anchor="ctr">
            <a:noAutofit/>
          </a:bodyPr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200" b="1"/>
            </a:lvl3pPr>
            <a:lvl4pPr>
              <a:buNone/>
              <a:defRPr sz="2000" b="1"/>
            </a:lvl4pPr>
            <a:lvl5pPr>
              <a:buNone/>
              <a:defRPr sz="20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094983" y="2050038"/>
            <a:ext cx="5303426" cy="721843"/>
          </a:xfrm>
        </p:spPr>
        <p:txBody>
          <a:bodyPr lIns="55879" tIns="0" rIns="55879" bIns="0" anchor="ctr"/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200" b="1"/>
            </a:lvl3pPr>
            <a:lvl4pPr>
              <a:buNone/>
              <a:defRPr sz="2000" b="1"/>
            </a:lvl4pPr>
            <a:lvl5pPr>
              <a:buNone/>
              <a:defRPr sz="20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99916" y="2771881"/>
            <a:ext cx="5301344" cy="4239194"/>
          </a:xfrm>
        </p:spPr>
        <p:txBody>
          <a:bodyPr tIns="0"/>
          <a:lstStyle>
            <a:lvl1pPr>
              <a:defRPr sz="27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94983" y="2771881"/>
            <a:ext cx="5303426" cy="4239194"/>
          </a:xfrm>
        </p:spPr>
        <p:txBody>
          <a:bodyPr tIns="0"/>
          <a:lstStyle>
            <a:lvl1pPr>
              <a:defRPr sz="27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D929-FC46-4498-A769-BE092B643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0076" y="1763713"/>
            <a:ext cx="5322888" cy="4989512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75363" y="1763713"/>
            <a:ext cx="5322887" cy="4989512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D778E53-FA32-464D-964B-957A6BB560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916" y="776127"/>
            <a:ext cx="10898479" cy="1259946"/>
          </a:xfrm>
        </p:spPr>
        <p:txBody>
          <a:bodyPr vert="horz" tIns="55879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6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7613-5A6D-45B4-9E8F-B6C259882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BFC99-629E-4A64-B9C7-501D4621D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874" y="566978"/>
            <a:ext cx="3599498" cy="1280945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32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99874" y="1847921"/>
            <a:ext cx="3599498" cy="5039783"/>
          </a:xfrm>
        </p:spPr>
        <p:txBody>
          <a:bodyPr lIns="22352" rIns="22352"/>
          <a:lstStyle>
            <a:lvl1pPr marL="0" indent="0" algn="l">
              <a:buNone/>
              <a:defRPr sz="1700"/>
            </a:lvl1pPr>
            <a:lvl2pPr indent="0" algn="l">
              <a:buNone/>
              <a:defRPr sz="1500"/>
            </a:lvl2pPr>
            <a:lvl3pPr indent="0" algn="l">
              <a:buNone/>
              <a:defRPr sz="1200"/>
            </a:lvl3pPr>
            <a:lvl4pPr indent="0" algn="l">
              <a:buNone/>
              <a:defRPr sz="1100"/>
            </a:lvl4pPr>
            <a:lvl5pPr indent="0" algn="l">
              <a:buNone/>
              <a:defRPr sz="11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691012" y="1847921"/>
            <a:ext cx="6707397" cy="5039783"/>
          </a:xfrm>
        </p:spPr>
        <p:txBody>
          <a:bodyPr tIns="0"/>
          <a:lstStyle>
            <a:lvl1pPr>
              <a:defRPr sz="3400"/>
            </a:lvl1pPr>
            <a:lvl2pPr>
              <a:defRPr sz="3200"/>
            </a:lvl2pPr>
            <a:lvl3pPr>
              <a:defRPr sz="2900"/>
            </a:lvl3pPr>
            <a:lvl4pPr>
              <a:defRPr sz="2400"/>
            </a:lvl4pPr>
            <a:lvl5pPr>
              <a:defRPr sz="22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E170-3A8E-469D-8D30-637B906D8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153952" y="1221450"/>
            <a:ext cx="6899037" cy="453580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758" tIns="55879" rIns="111758" bIns="55879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502646" y="5908153"/>
            <a:ext cx="203972" cy="171353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758" tIns="55879" rIns="111758" bIns="55879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888" y="1297420"/>
            <a:ext cx="2903595" cy="1744547"/>
          </a:xfrm>
        </p:spPr>
        <p:txBody>
          <a:bodyPr vert="horz" lIns="55879" tIns="55879" rIns="55879" bIns="55879" anchor="b"/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888" y="3118211"/>
            <a:ext cx="2899595" cy="2402297"/>
          </a:xfrm>
        </p:spPr>
        <p:txBody>
          <a:bodyPr lIns="78231" rIns="55879" bIns="55879" anchor="t"/>
          <a:lstStyle>
            <a:lvl1pPr marL="0" indent="0" algn="l">
              <a:spcBef>
                <a:spcPts val="306"/>
              </a:spcBef>
              <a:buFontTx/>
              <a:buNone/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12/21/2018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598521" y="7006699"/>
            <a:ext cx="799888" cy="402483"/>
          </a:xfrm>
        </p:spPr>
        <p:txBody>
          <a:bodyPr/>
          <a:lstStyle/>
          <a:p>
            <a:fld id="{542155B2-2A2B-400D-97D7-8C96F60E14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573893" y="1322245"/>
            <a:ext cx="6059154" cy="433421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9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499" y="6411724"/>
            <a:ext cx="12023322" cy="11479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1758" tIns="55879" rIns="111758" bIns="55879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749197" y="6856206"/>
            <a:ext cx="6249128" cy="70347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1758" tIns="55879" rIns="111758" bIns="55879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66D47-F2A6-4384-840D-D8CED20416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98786" y="1007958"/>
            <a:ext cx="2699623" cy="574500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9916" y="1007958"/>
            <a:ext cx="7898897" cy="574500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DB34-D38B-49D3-B1F5-1158A827C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25500" y="403226"/>
            <a:ext cx="10347325" cy="14589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0076" y="1768476"/>
            <a:ext cx="5321300" cy="2114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073776" y="1768476"/>
            <a:ext cx="5322888" cy="2114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0076" y="4035425"/>
            <a:ext cx="5321300" cy="2116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73776" y="4035425"/>
            <a:ext cx="5322888" cy="2116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>
          <a:xfrm>
            <a:off x="8474075" y="7007225"/>
            <a:ext cx="2698751" cy="401638"/>
          </a:xfrm>
        </p:spPr>
        <p:txBody>
          <a:bodyPr/>
          <a:lstStyle>
            <a:lvl1pPr>
              <a:defRPr/>
            </a:lvl1pPr>
          </a:lstStyle>
          <a:p>
            <a:fld id="{6C4773E8-DD1B-4875-A605-B642161DCF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" y="303214"/>
            <a:ext cx="10798175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0076" y="1692275"/>
            <a:ext cx="5300663" cy="704850"/>
          </a:xfrm>
          <a:prstGeom prst="rect">
            <a:avLst/>
          </a:prstGeom>
        </p:spPr>
        <p:txBody>
          <a:bodyPr lIns="91429" tIns="45715" rIns="91429" bIns="45715"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8" indent="0">
              <a:buNone/>
              <a:defRPr sz="1600" b="1"/>
            </a:lvl4pPr>
            <a:lvl5pPr marL="1828584" indent="0">
              <a:buNone/>
              <a:defRPr sz="1600" b="1"/>
            </a:lvl5pPr>
            <a:lvl6pPr marL="2285730" indent="0">
              <a:buNone/>
              <a:defRPr sz="1600" b="1"/>
            </a:lvl6pPr>
            <a:lvl7pPr marL="2742876" indent="0">
              <a:buNone/>
              <a:defRPr sz="1600" b="1"/>
            </a:lvl7pPr>
            <a:lvl8pPr marL="3200021" indent="0">
              <a:buNone/>
              <a:defRPr sz="1600" b="1"/>
            </a:lvl8pPr>
            <a:lvl9pPr marL="365716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0076" y="2397125"/>
            <a:ext cx="5300663" cy="4356100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4413" y="1692275"/>
            <a:ext cx="5303837" cy="704850"/>
          </a:xfrm>
          <a:prstGeom prst="rect">
            <a:avLst/>
          </a:prstGeom>
        </p:spPr>
        <p:txBody>
          <a:bodyPr lIns="91429" tIns="45715" rIns="91429" bIns="45715"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8" indent="0">
              <a:buNone/>
              <a:defRPr sz="1600" b="1"/>
            </a:lvl4pPr>
            <a:lvl5pPr marL="1828584" indent="0">
              <a:buNone/>
              <a:defRPr sz="1600" b="1"/>
            </a:lvl5pPr>
            <a:lvl6pPr marL="2285730" indent="0">
              <a:buNone/>
              <a:defRPr sz="1600" b="1"/>
            </a:lvl6pPr>
            <a:lvl7pPr marL="2742876" indent="0">
              <a:buNone/>
              <a:defRPr sz="1600" b="1"/>
            </a:lvl7pPr>
            <a:lvl8pPr marL="3200021" indent="0">
              <a:buNone/>
              <a:defRPr sz="1600" b="1"/>
            </a:lvl8pPr>
            <a:lvl9pPr marL="365716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94413" y="2397125"/>
            <a:ext cx="5303837" cy="4356100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FBE1311-1AB0-4868-AEAD-A3755C4340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197946-2961-4B21-8C70-CCA4441F16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9379B1F-87E4-4494-A73F-04AF24527A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738" y="4857751"/>
            <a:ext cx="10198100" cy="1501775"/>
          </a:xfrm>
          <a:prstGeom prst="rect">
            <a:avLst/>
          </a:prstGeom>
        </p:spPr>
        <p:txBody>
          <a:bodyPr lIns="91429" tIns="45715" rIns="91429" bIns="45715"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47738" y="3203575"/>
            <a:ext cx="10198100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2" indent="0">
              <a:buNone/>
              <a:defRPr sz="1600"/>
            </a:lvl3pPr>
            <a:lvl4pPr marL="1371438" indent="0">
              <a:buNone/>
              <a:defRPr sz="1300"/>
            </a:lvl4pPr>
            <a:lvl5pPr marL="1828584" indent="0">
              <a:buNone/>
              <a:defRPr sz="1300"/>
            </a:lvl5pPr>
            <a:lvl6pPr marL="2285730" indent="0">
              <a:buNone/>
              <a:defRPr sz="1300"/>
            </a:lvl6pPr>
            <a:lvl7pPr marL="2742876" indent="0">
              <a:buNone/>
              <a:defRPr sz="1300"/>
            </a:lvl7pPr>
            <a:lvl8pPr marL="3200021" indent="0">
              <a:buNone/>
              <a:defRPr sz="1300"/>
            </a:lvl8pPr>
            <a:lvl9pPr marL="3657168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AFF7896-5B82-47C8-A748-8A34DE9A84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" y="301625"/>
            <a:ext cx="3946525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91063" y="301626"/>
            <a:ext cx="6707187" cy="6451599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0075" y="1581151"/>
            <a:ext cx="3946525" cy="5172075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>
              <a:buNone/>
              <a:defRPr sz="1300"/>
            </a:lvl1pPr>
            <a:lvl2pPr marL="457146" indent="0">
              <a:buNone/>
              <a:defRPr sz="1200"/>
            </a:lvl2pPr>
            <a:lvl3pPr marL="914292" indent="0">
              <a:buNone/>
              <a:defRPr sz="1000"/>
            </a:lvl3pPr>
            <a:lvl4pPr marL="1371438" indent="0">
              <a:buNone/>
              <a:defRPr sz="900"/>
            </a:lvl4pPr>
            <a:lvl5pPr marL="1828584" indent="0">
              <a:buNone/>
              <a:defRPr sz="900"/>
            </a:lvl5pPr>
            <a:lvl6pPr marL="2285730" indent="0">
              <a:buNone/>
              <a:defRPr sz="900"/>
            </a:lvl6pPr>
            <a:lvl7pPr marL="2742876" indent="0">
              <a:buNone/>
              <a:defRPr sz="900"/>
            </a:lvl7pPr>
            <a:lvl8pPr marL="3200021" indent="0">
              <a:buNone/>
              <a:defRPr sz="900"/>
            </a:lvl8pPr>
            <a:lvl9pPr marL="365716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2072504-F210-48E5-8976-AB001C2C58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088" y="5291139"/>
            <a:ext cx="7199313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51088" y="674688"/>
            <a:ext cx="7199313" cy="4537075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2" indent="0">
              <a:buNone/>
              <a:defRPr sz="2400"/>
            </a:lvl3pPr>
            <a:lvl4pPr marL="1371438" indent="0">
              <a:buNone/>
              <a:defRPr sz="2000"/>
            </a:lvl4pPr>
            <a:lvl5pPr marL="1828584" indent="0">
              <a:buNone/>
              <a:defRPr sz="2000"/>
            </a:lvl5pPr>
            <a:lvl6pPr marL="2285730" indent="0">
              <a:buNone/>
              <a:defRPr sz="2000"/>
            </a:lvl6pPr>
            <a:lvl7pPr marL="2742876" indent="0">
              <a:buNone/>
              <a:defRPr sz="2000"/>
            </a:lvl7pPr>
            <a:lvl8pPr marL="3200021" indent="0">
              <a:buNone/>
              <a:defRPr sz="2000"/>
            </a:lvl8pPr>
            <a:lvl9pPr marL="365716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51088" y="5916613"/>
            <a:ext cx="7199313" cy="887412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>
              <a:buNone/>
              <a:defRPr sz="1300"/>
            </a:lvl1pPr>
            <a:lvl2pPr marL="457146" indent="0">
              <a:buNone/>
              <a:defRPr sz="1200"/>
            </a:lvl2pPr>
            <a:lvl3pPr marL="914292" indent="0">
              <a:buNone/>
              <a:defRPr sz="1000"/>
            </a:lvl3pPr>
            <a:lvl4pPr marL="1371438" indent="0">
              <a:buNone/>
              <a:defRPr sz="900"/>
            </a:lvl4pPr>
            <a:lvl5pPr marL="1828584" indent="0">
              <a:buNone/>
              <a:defRPr sz="900"/>
            </a:lvl5pPr>
            <a:lvl6pPr marL="2285730" indent="0">
              <a:buNone/>
              <a:defRPr sz="900"/>
            </a:lvl6pPr>
            <a:lvl7pPr marL="2742876" indent="0">
              <a:buNone/>
              <a:defRPr sz="900"/>
            </a:lvl7pPr>
            <a:lvl8pPr marL="3200021" indent="0">
              <a:buNone/>
              <a:defRPr sz="900"/>
            </a:lvl8pPr>
            <a:lvl9pPr marL="365716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95AEE87-3407-457A-8935-716872B6A2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0075" y="1763713"/>
            <a:ext cx="10798175" cy="4989512"/>
          </a:xfrm>
          <a:prstGeom prst="rect">
            <a:avLst/>
          </a:prstGeom>
        </p:spPr>
        <p:txBody>
          <a:bodyPr vert="eaVert" lIns="91429" tIns="45715" rIns="91429" bIns="45715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B0D22C1-33BA-4F44-A32F-A6901D053E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86801" y="301626"/>
            <a:ext cx="2711450" cy="64515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9276" y="301626"/>
            <a:ext cx="7985125" cy="6451599"/>
          </a:xfrm>
          <a:prstGeom prst="rect">
            <a:avLst/>
          </a:prstGeom>
        </p:spPr>
        <p:txBody>
          <a:bodyPr vert="eaVert" lIns="91429" tIns="45715" rIns="91429" bIns="45715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FE33FA9-A3E1-41F3-9877-B580EE0057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114" y="2347913"/>
            <a:ext cx="10198100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0225" y="4283075"/>
            <a:ext cx="8397875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146" indent="0" algn="ctr">
              <a:buNone/>
              <a:defRPr/>
            </a:lvl2pPr>
            <a:lvl3pPr marL="914292" indent="0" algn="ctr">
              <a:buNone/>
              <a:defRPr/>
            </a:lvl3pPr>
            <a:lvl4pPr marL="1371438" indent="0" algn="ctr">
              <a:buNone/>
              <a:defRPr/>
            </a:lvl4pPr>
            <a:lvl5pPr marL="1828584" indent="0" algn="ctr">
              <a:buNone/>
              <a:defRPr/>
            </a:lvl5pPr>
            <a:lvl6pPr marL="2285730" indent="0" algn="ctr">
              <a:buNone/>
              <a:defRPr/>
            </a:lvl6pPr>
            <a:lvl7pPr marL="2742876" indent="0" algn="ctr">
              <a:buNone/>
              <a:defRPr/>
            </a:lvl7pPr>
            <a:lvl8pPr marL="3200021" indent="0" algn="ctr">
              <a:buNone/>
              <a:defRPr/>
            </a:lvl8pPr>
            <a:lvl9pPr marL="365716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B7E7EE5-58D2-49E5-BC33-271C74A75D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D59EA89-AEC6-429B-8A25-91108C2494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738" y="4857751"/>
            <a:ext cx="1019810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47738" y="3203575"/>
            <a:ext cx="10198100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2" indent="0">
              <a:buNone/>
              <a:defRPr sz="1600"/>
            </a:lvl3pPr>
            <a:lvl4pPr marL="1371438" indent="0">
              <a:buNone/>
              <a:defRPr sz="1300"/>
            </a:lvl4pPr>
            <a:lvl5pPr marL="1828584" indent="0">
              <a:buNone/>
              <a:defRPr sz="1300"/>
            </a:lvl5pPr>
            <a:lvl6pPr marL="2285730" indent="0">
              <a:buNone/>
              <a:defRPr sz="1300"/>
            </a:lvl6pPr>
            <a:lvl7pPr marL="2742876" indent="0">
              <a:buNone/>
              <a:defRPr sz="1300"/>
            </a:lvl7pPr>
            <a:lvl8pPr marL="3200021" indent="0">
              <a:buNone/>
              <a:defRPr sz="1300"/>
            </a:lvl8pPr>
            <a:lvl9pPr marL="3657168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7A9A905-CF6D-413F-80A0-F4FD2D53F2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9152" y="5059363"/>
            <a:ext cx="5095875" cy="165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67427" y="5059363"/>
            <a:ext cx="5097463" cy="165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A7821F5-84F7-4DBF-82CE-B8901F8D3E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" y="303214"/>
            <a:ext cx="10798175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0076" y="1692275"/>
            <a:ext cx="530066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8" indent="0">
              <a:buNone/>
              <a:defRPr sz="1600" b="1"/>
            </a:lvl4pPr>
            <a:lvl5pPr marL="1828584" indent="0">
              <a:buNone/>
              <a:defRPr sz="1600" b="1"/>
            </a:lvl5pPr>
            <a:lvl6pPr marL="2285730" indent="0">
              <a:buNone/>
              <a:defRPr sz="1600" b="1"/>
            </a:lvl6pPr>
            <a:lvl7pPr marL="2742876" indent="0">
              <a:buNone/>
              <a:defRPr sz="1600" b="1"/>
            </a:lvl7pPr>
            <a:lvl8pPr marL="3200021" indent="0">
              <a:buNone/>
              <a:defRPr sz="1600" b="1"/>
            </a:lvl8pPr>
            <a:lvl9pPr marL="365716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0076" y="2397125"/>
            <a:ext cx="530066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4413" y="1692275"/>
            <a:ext cx="530383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8" indent="0">
              <a:buNone/>
              <a:defRPr sz="1600" b="1"/>
            </a:lvl4pPr>
            <a:lvl5pPr marL="1828584" indent="0">
              <a:buNone/>
              <a:defRPr sz="1600" b="1"/>
            </a:lvl5pPr>
            <a:lvl6pPr marL="2285730" indent="0">
              <a:buNone/>
              <a:defRPr sz="1600" b="1"/>
            </a:lvl6pPr>
            <a:lvl7pPr marL="2742876" indent="0">
              <a:buNone/>
              <a:defRPr sz="1600" b="1"/>
            </a:lvl7pPr>
            <a:lvl8pPr marL="3200021" indent="0">
              <a:buNone/>
              <a:defRPr sz="1600" b="1"/>
            </a:lvl8pPr>
            <a:lvl9pPr marL="365716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94413" y="2397125"/>
            <a:ext cx="5303837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723241C-CB60-4819-B917-B4EEE03CA2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857F265-F003-4E39-B81C-8472675B0A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" y="303214"/>
            <a:ext cx="10798175" cy="1258887"/>
          </a:xfrm>
          <a:prstGeom prst="rect">
            <a:avLst/>
          </a:prstGeom>
        </p:spPr>
        <p:txBody>
          <a:bodyPr lIns="91429" tIns="45715" rIns="91429" bIns="4571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52451" y="5216525"/>
            <a:ext cx="5318125" cy="1547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22976" y="5216525"/>
            <a:ext cx="5318125" cy="1547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E3B363B-D169-4950-9ADF-C209F7F043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D3E6CBC-2A4A-49F4-9CE5-8C7E93FACC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" y="301625"/>
            <a:ext cx="3946525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91063" y="301626"/>
            <a:ext cx="6707187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0075" y="1581151"/>
            <a:ext cx="3946525" cy="5172075"/>
          </a:xfrm>
        </p:spPr>
        <p:txBody>
          <a:bodyPr/>
          <a:lstStyle>
            <a:lvl1pPr marL="0" indent="0">
              <a:buNone/>
              <a:defRPr sz="1300"/>
            </a:lvl1pPr>
            <a:lvl2pPr marL="457146" indent="0">
              <a:buNone/>
              <a:defRPr sz="1200"/>
            </a:lvl2pPr>
            <a:lvl3pPr marL="914292" indent="0">
              <a:buNone/>
              <a:defRPr sz="1000"/>
            </a:lvl3pPr>
            <a:lvl4pPr marL="1371438" indent="0">
              <a:buNone/>
              <a:defRPr sz="900"/>
            </a:lvl4pPr>
            <a:lvl5pPr marL="1828584" indent="0">
              <a:buNone/>
              <a:defRPr sz="900"/>
            </a:lvl5pPr>
            <a:lvl6pPr marL="2285730" indent="0">
              <a:buNone/>
              <a:defRPr sz="900"/>
            </a:lvl6pPr>
            <a:lvl7pPr marL="2742876" indent="0">
              <a:buNone/>
              <a:defRPr sz="900"/>
            </a:lvl7pPr>
            <a:lvl8pPr marL="3200021" indent="0">
              <a:buNone/>
              <a:defRPr sz="900"/>
            </a:lvl8pPr>
            <a:lvl9pPr marL="365716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477C891-F97D-49A8-81FF-B270BD2391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088" y="5291139"/>
            <a:ext cx="7199313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51088" y="674688"/>
            <a:ext cx="7199313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2" indent="0">
              <a:buNone/>
              <a:defRPr sz="2400"/>
            </a:lvl3pPr>
            <a:lvl4pPr marL="1371438" indent="0">
              <a:buNone/>
              <a:defRPr sz="2000"/>
            </a:lvl4pPr>
            <a:lvl5pPr marL="1828584" indent="0">
              <a:buNone/>
              <a:defRPr sz="2000"/>
            </a:lvl5pPr>
            <a:lvl6pPr marL="2285730" indent="0">
              <a:buNone/>
              <a:defRPr sz="2000"/>
            </a:lvl6pPr>
            <a:lvl7pPr marL="2742876" indent="0">
              <a:buNone/>
              <a:defRPr sz="2000"/>
            </a:lvl7pPr>
            <a:lvl8pPr marL="3200021" indent="0">
              <a:buNone/>
              <a:defRPr sz="2000"/>
            </a:lvl8pPr>
            <a:lvl9pPr marL="365716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51088" y="5916613"/>
            <a:ext cx="7199313" cy="887412"/>
          </a:xfrm>
        </p:spPr>
        <p:txBody>
          <a:bodyPr/>
          <a:lstStyle>
            <a:lvl1pPr marL="0" indent="0">
              <a:buNone/>
              <a:defRPr sz="1300"/>
            </a:lvl1pPr>
            <a:lvl2pPr marL="457146" indent="0">
              <a:buNone/>
              <a:defRPr sz="1200"/>
            </a:lvl2pPr>
            <a:lvl3pPr marL="914292" indent="0">
              <a:buNone/>
              <a:defRPr sz="1000"/>
            </a:lvl3pPr>
            <a:lvl4pPr marL="1371438" indent="0">
              <a:buNone/>
              <a:defRPr sz="900"/>
            </a:lvl4pPr>
            <a:lvl5pPr marL="1828584" indent="0">
              <a:buNone/>
              <a:defRPr sz="900"/>
            </a:lvl5pPr>
            <a:lvl6pPr marL="2285730" indent="0">
              <a:buNone/>
              <a:defRPr sz="900"/>
            </a:lvl6pPr>
            <a:lvl7pPr marL="2742876" indent="0">
              <a:buNone/>
              <a:defRPr sz="900"/>
            </a:lvl7pPr>
            <a:lvl8pPr marL="3200021" indent="0">
              <a:buNone/>
              <a:defRPr sz="900"/>
            </a:lvl8pPr>
            <a:lvl9pPr marL="365716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3FBAFCF-A077-45B1-84D8-4E0D535AB7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630993B-C91F-4DFD-877D-A3FB6CF18E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578850" y="1884363"/>
            <a:ext cx="2586038" cy="482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9150" y="1884363"/>
            <a:ext cx="7607300" cy="482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0C1B28C-BE1B-4804-85A8-DE91EE8882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114" y="2347913"/>
            <a:ext cx="10198100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0225" y="4283075"/>
            <a:ext cx="8397875" cy="1931987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 algn="ctr">
              <a:buNone/>
              <a:defRPr/>
            </a:lvl1pPr>
            <a:lvl2pPr marL="457146" indent="0" algn="ctr">
              <a:buNone/>
              <a:defRPr/>
            </a:lvl2pPr>
            <a:lvl3pPr marL="914292" indent="0" algn="ctr">
              <a:buNone/>
              <a:defRPr/>
            </a:lvl3pPr>
            <a:lvl4pPr marL="1371438" indent="0" algn="ctr">
              <a:buNone/>
              <a:defRPr/>
            </a:lvl4pPr>
            <a:lvl5pPr marL="1828584" indent="0" algn="ctr">
              <a:buNone/>
              <a:defRPr/>
            </a:lvl5pPr>
            <a:lvl6pPr marL="2285730" indent="0" algn="ctr">
              <a:buNone/>
              <a:defRPr/>
            </a:lvl6pPr>
            <a:lvl7pPr marL="2742876" indent="0" algn="ctr">
              <a:buNone/>
              <a:defRPr/>
            </a:lvl7pPr>
            <a:lvl8pPr marL="3200021" indent="0" algn="ctr">
              <a:buNone/>
              <a:defRPr/>
            </a:lvl8pPr>
            <a:lvl9pPr marL="365716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30B6B5B-78A3-4AC1-A623-63E318A96E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0075" y="1763713"/>
            <a:ext cx="10798175" cy="4989512"/>
          </a:xfrm>
          <a:prstGeom prst="rect">
            <a:avLst/>
          </a:prstGeom>
        </p:spPr>
        <p:txBody>
          <a:bodyPr lIns="91429" tIns="45715" rIns="91429" bIns="45715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39A04BC-7F3E-41AB-AC80-DCD1DDFB36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738" y="4857751"/>
            <a:ext cx="1019810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47738" y="3203575"/>
            <a:ext cx="10198100" cy="1654175"/>
          </a:xfrm>
          <a:prstGeom prst="rect">
            <a:avLst/>
          </a:prstGeom>
        </p:spPr>
        <p:txBody>
          <a:bodyPr lIns="91429" tIns="45715" rIns="91429" bIns="45715"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2" indent="0">
              <a:buNone/>
              <a:defRPr sz="1600"/>
            </a:lvl3pPr>
            <a:lvl4pPr marL="1371438" indent="0">
              <a:buNone/>
              <a:defRPr sz="1300"/>
            </a:lvl4pPr>
            <a:lvl5pPr marL="1828584" indent="0">
              <a:buNone/>
              <a:defRPr sz="1300"/>
            </a:lvl5pPr>
            <a:lvl6pPr marL="2285730" indent="0">
              <a:buNone/>
              <a:defRPr sz="1300"/>
            </a:lvl6pPr>
            <a:lvl7pPr marL="2742876" indent="0">
              <a:buNone/>
              <a:defRPr sz="1300"/>
            </a:lvl7pPr>
            <a:lvl8pPr marL="3200021" indent="0">
              <a:buNone/>
              <a:defRPr sz="1300"/>
            </a:lvl8pPr>
            <a:lvl9pPr marL="3657168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C41DB7A-0349-45C1-8B2A-A56DF3AF45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0076" y="1763713"/>
            <a:ext cx="5322888" cy="4989512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75363" y="1763713"/>
            <a:ext cx="5322887" cy="4989512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373E269-0C71-4924-94B8-38C49593E3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" y="303214"/>
            <a:ext cx="10798175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0076" y="1692275"/>
            <a:ext cx="5300663" cy="704850"/>
          </a:xfrm>
          <a:prstGeom prst="rect">
            <a:avLst/>
          </a:prstGeom>
        </p:spPr>
        <p:txBody>
          <a:bodyPr lIns="91429" tIns="45715" rIns="91429" bIns="45715"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8" indent="0">
              <a:buNone/>
              <a:defRPr sz="1600" b="1"/>
            </a:lvl4pPr>
            <a:lvl5pPr marL="1828584" indent="0">
              <a:buNone/>
              <a:defRPr sz="1600" b="1"/>
            </a:lvl5pPr>
            <a:lvl6pPr marL="2285730" indent="0">
              <a:buNone/>
              <a:defRPr sz="1600" b="1"/>
            </a:lvl6pPr>
            <a:lvl7pPr marL="2742876" indent="0">
              <a:buNone/>
              <a:defRPr sz="1600" b="1"/>
            </a:lvl7pPr>
            <a:lvl8pPr marL="3200021" indent="0">
              <a:buNone/>
              <a:defRPr sz="1600" b="1"/>
            </a:lvl8pPr>
            <a:lvl9pPr marL="365716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0076" y="2397125"/>
            <a:ext cx="5300663" cy="4356100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4413" y="1692275"/>
            <a:ext cx="5303837" cy="704850"/>
          </a:xfrm>
          <a:prstGeom prst="rect">
            <a:avLst/>
          </a:prstGeom>
        </p:spPr>
        <p:txBody>
          <a:bodyPr lIns="91429" tIns="45715" rIns="91429" bIns="45715"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8" indent="0">
              <a:buNone/>
              <a:defRPr sz="1600" b="1"/>
            </a:lvl4pPr>
            <a:lvl5pPr marL="1828584" indent="0">
              <a:buNone/>
              <a:defRPr sz="1600" b="1"/>
            </a:lvl5pPr>
            <a:lvl6pPr marL="2285730" indent="0">
              <a:buNone/>
              <a:defRPr sz="1600" b="1"/>
            </a:lvl6pPr>
            <a:lvl7pPr marL="2742876" indent="0">
              <a:buNone/>
              <a:defRPr sz="1600" b="1"/>
            </a:lvl7pPr>
            <a:lvl8pPr marL="3200021" indent="0">
              <a:buNone/>
              <a:defRPr sz="1600" b="1"/>
            </a:lvl8pPr>
            <a:lvl9pPr marL="365716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94413" y="2397125"/>
            <a:ext cx="5303837" cy="4356100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102052-98DE-4350-AA2E-8FF94BBB9A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" y="303214"/>
            <a:ext cx="10798175" cy="1258887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0076" y="1692275"/>
            <a:ext cx="530066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8" indent="0">
              <a:buNone/>
              <a:defRPr sz="1600" b="1"/>
            </a:lvl4pPr>
            <a:lvl5pPr marL="1828584" indent="0">
              <a:buNone/>
              <a:defRPr sz="1600" b="1"/>
            </a:lvl5pPr>
            <a:lvl6pPr marL="2285730" indent="0">
              <a:buNone/>
              <a:defRPr sz="1600" b="1"/>
            </a:lvl6pPr>
            <a:lvl7pPr marL="2742876" indent="0">
              <a:buNone/>
              <a:defRPr sz="1600" b="1"/>
            </a:lvl7pPr>
            <a:lvl8pPr marL="3200021" indent="0">
              <a:buNone/>
              <a:defRPr sz="1600" b="1"/>
            </a:lvl8pPr>
            <a:lvl9pPr marL="365716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0076" y="2397125"/>
            <a:ext cx="530066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4413" y="1692275"/>
            <a:ext cx="530383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8" indent="0">
              <a:buNone/>
              <a:defRPr sz="1600" b="1"/>
            </a:lvl4pPr>
            <a:lvl5pPr marL="1828584" indent="0">
              <a:buNone/>
              <a:defRPr sz="1600" b="1"/>
            </a:lvl5pPr>
            <a:lvl6pPr marL="2285730" indent="0">
              <a:buNone/>
              <a:defRPr sz="1600" b="1"/>
            </a:lvl6pPr>
            <a:lvl7pPr marL="2742876" indent="0">
              <a:buNone/>
              <a:defRPr sz="1600" b="1"/>
            </a:lvl7pPr>
            <a:lvl8pPr marL="3200021" indent="0">
              <a:buNone/>
              <a:defRPr sz="1600" b="1"/>
            </a:lvl8pPr>
            <a:lvl9pPr marL="365716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94413" y="2397125"/>
            <a:ext cx="5303837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936B248-9F05-42E9-B0C7-88B4511B80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64D320C-2CCA-4131-B5D3-217F88F2D8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580759A-362E-48B7-874E-AAFC5F95D4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" y="301625"/>
            <a:ext cx="3946525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91063" y="301626"/>
            <a:ext cx="6707187" cy="6451599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0075" y="1581151"/>
            <a:ext cx="3946525" cy="5172075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>
              <a:buNone/>
              <a:defRPr sz="1300"/>
            </a:lvl1pPr>
            <a:lvl2pPr marL="457146" indent="0">
              <a:buNone/>
              <a:defRPr sz="1200"/>
            </a:lvl2pPr>
            <a:lvl3pPr marL="914292" indent="0">
              <a:buNone/>
              <a:defRPr sz="1000"/>
            </a:lvl3pPr>
            <a:lvl4pPr marL="1371438" indent="0">
              <a:buNone/>
              <a:defRPr sz="900"/>
            </a:lvl4pPr>
            <a:lvl5pPr marL="1828584" indent="0">
              <a:buNone/>
              <a:defRPr sz="900"/>
            </a:lvl5pPr>
            <a:lvl6pPr marL="2285730" indent="0">
              <a:buNone/>
              <a:defRPr sz="900"/>
            </a:lvl6pPr>
            <a:lvl7pPr marL="2742876" indent="0">
              <a:buNone/>
              <a:defRPr sz="900"/>
            </a:lvl7pPr>
            <a:lvl8pPr marL="3200021" indent="0">
              <a:buNone/>
              <a:defRPr sz="900"/>
            </a:lvl8pPr>
            <a:lvl9pPr marL="365716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F2AE238-9644-41E1-ADC1-B30E13301E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088" y="5291139"/>
            <a:ext cx="7199313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51088" y="674688"/>
            <a:ext cx="7199313" cy="4537075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2" indent="0">
              <a:buNone/>
              <a:defRPr sz="2400"/>
            </a:lvl3pPr>
            <a:lvl4pPr marL="1371438" indent="0">
              <a:buNone/>
              <a:defRPr sz="2000"/>
            </a:lvl4pPr>
            <a:lvl5pPr marL="1828584" indent="0">
              <a:buNone/>
              <a:defRPr sz="2000"/>
            </a:lvl5pPr>
            <a:lvl6pPr marL="2285730" indent="0">
              <a:buNone/>
              <a:defRPr sz="2000"/>
            </a:lvl6pPr>
            <a:lvl7pPr marL="2742876" indent="0">
              <a:buNone/>
              <a:defRPr sz="2000"/>
            </a:lvl7pPr>
            <a:lvl8pPr marL="3200021" indent="0">
              <a:buNone/>
              <a:defRPr sz="2000"/>
            </a:lvl8pPr>
            <a:lvl9pPr marL="365716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51088" y="5916613"/>
            <a:ext cx="7199313" cy="887412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>
              <a:buNone/>
              <a:defRPr sz="1300"/>
            </a:lvl1pPr>
            <a:lvl2pPr marL="457146" indent="0">
              <a:buNone/>
              <a:defRPr sz="1200"/>
            </a:lvl2pPr>
            <a:lvl3pPr marL="914292" indent="0">
              <a:buNone/>
              <a:defRPr sz="1000"/>
            </a:lvl3pPr>
            <a:lvl4pPr marL="1371438" indent="0">
              <a:buNone/>
              <a:defRPr sz="900"/>
            </a:lvl4pPr>
            <a:lvl5pPr marL="1828584" indent="0">
              <a:buNone/>
              <a:defRPr sz="900"/>
            </a:lvl5pPr>
            <a:lvl6pPr marL="2285730" indent="0">
              <a:buNone/>
              <a:defRPr sz="900"/>
            </a:lvl6pPr>
            <a:lvl7pPr marL="2742876" indent="0">
              <a:buNone/>
              <a:defRPr sz="900"/>
            </a:lvl7pPr>
            <a:lvl8pPr marL="3200021" indent="0">
              <a:buNone/>
              <a:defRPr sz="900"/>
            </a:lvl8pPr>
            <a:lvl9pPr marL="365716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897369F-A151-45AC-84F6-171911D664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0075" y="1763713"/>
            <a:ext cx="10798175" cy="4989512"/>
          </a:xfrm>
          <a:prstGeom prst="rect">
            <a:avLst/>
          </a:prstGeom>
        </p:spPr>
        <p:txBody>
          <a:bodyPr vert="eaVert" lIns="91429" tIns="45715" rIns="91429" bIns="45715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EBD5544-D7A7-4CE6-832B-F1085497EF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86801" y="301626"/>
            <a:ext cx="2711450" cy="64515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9276" y="301626"/>
            <a:ext cx="7985125" cy="6451599"/>
          </a:xfrm>
          <a:prstGeom prst="rect">
            <a:avLst/>
          </a:prstGeom>
        </p:spPr>
        <p:txBody>
          <a:bodyPr vert="eaVert" lIns="91429" tIns="45715" rIns="91429" bIns="45715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9C7A47C-858B-44F2-8A1F-1B5954A656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114" y="2347913"/>
            <a:ext cx="10198100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0225" y="4283075"/>
            <a:ext cx="8397875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146" indent="0" algn="ctr">
              <a:buNone/>
              <a:defRPr/>
            </a:lvl2pPr>
            <a:lvl3pPr marL="914292" indent="0" algn="ctr">
              <a:buNone/>
              <a:defRPr/>
            </a:lvl3pPr>
            <a:lvl4pPr marL="1371438" indent="0" algn="ctr">
              <a:buNone/>
              <a:defRPr/>
            </a:lvl4pPr>
            <a:lvl5pPr marL="1828584" indent="0" algn="ctr">
              <a:buNone/>
              <a:defRPr/>
            </a:lvl5pPr>
            <a:lvl6pPr marL="2285730" indent="0" algn="ctr">
              <a:buNone/>
              <a:defRPr/>
            </a:lvl6pPr>
            <a:lvl7pPr marL="2742876" indent="0" algn="ctr">
              <a:buNone/>
              <a:defRPr/>
            </a:lvl7pPr>
            <a:lvl8pPr marL="3200021" indent="0" algn="ctr">
              <a:buNone/>
              <a:defRPr/>
            </a:lvl8pPr>
            <a:lvl9pPr marL="365716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88A1716-E3E3-4BD5-A067-123C1E8953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FC6D084-B723-4452-A7A5-F438CEDFDC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738" y="4857751"/>
            <a:ext cx="1019810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47738" y="3203575"/>
            <a:ext cx="10198100" cy="1654175"/>
          </a:xfrm>
        </p:spPr>
        <p:txBody>
          <a:bodyPr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2" indent="0">
              <a:buNone/>
              <a:defRPr sz="1600"/>
            </a:lvl3pPr>
            <a:lvl4pPr marL="1371438" indent="0">
              <a:buNone/>
              <a:defRPr sz="1300"/>
            </a:lvl4pPr>
            <a:lvl5pPr marL="1828584" indent="0">
              <a:buNone/>
              <a:defRPr sz="1300"/>
            </a:lvl5pPr>
            <a:lvl6pPr marL="2285730" indent="0">
              <a:buNone/>
              <a:defRPr sz="1300"/>
            </a:lvl6pPr>
            <a:lvl7pPr marL="2742876" indent="0">
              <a:buNone/>
              <a:defRPr sz="1300"/>
            </a:lvl7pPr>
            <a:lvl8pPr marL="3200021" indent="0">
              <a:buNone/>
              <a:defRPr sz="1300"/>
            </a:lvl8pPr>
            <a:lvl9pPr marL="3657168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12B8685-2BD4-48E5-A7F8-C791DD7346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7088" y="1852613"/>
            <a:ext cx="2460625" cy="906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40113" y="1852613"/>
            <a:ext cx="2460625" cy="906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0C6AA91-11A4-457A-9C1A-E83C94BA5C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" y="303214"/>
            <a:ext cx="10798175" cy="1258887"/>
          </a:xfrm>
          <a:prstGeom prst="rect">
            <a:avLst/>
          </a:prstGeom>
        </p:spPr>
        <p:txBody>
          <a:bodyPr lIns="91429" tIns="45715" rIns="91429" bIns="4571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4469EB2-A60B-40D6-9F46-FB14B9034E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" y="303214"/>
            <a:ext cx="10798175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0076" y="1692275"/>
            <a:ext cx="5300663" cy="704850"/>
          </a:xfrm>
        </p:spPr>
        <p:txBody>
          <a:bodyPr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8" indent="0">
              <a:buNone/>
              <a:defRPr sz="1600" b="1"/>
            </a:lvl4pPr>
            <a:lvl5pPr marL="1828584" indent="0">
              <a:buNone/>
              <a:defRPr sz="1600" b="1"/>
            </a:lvl5pPr>
            <a:lvl6pPr marL="2285730" indent="0">
              <a:buNone/>
              <a:defRPr sz="1600" b="1"/>
            </a:lvl6pPr>
            <a:lvl7pPr marL="2742876" indent="0">
              <a:buNone/>
              <a:defRPr sz="1600" b="1"/>
            </a:lvl7pPr>
            <a:lvl8pPr marL="3200021" indent="0">
              <a:buNone/>
              <a:defRPr sz="1600" b="1"/>
            </a:lvl8pPr>
            <a:lvl9pPr marL="365716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0076" y="2397125"/>
            <a:ext cx="530066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4413" y="1692275"/>
            <a:ext cx="5303837" cy="704850"/>
          </a:xfrm>
        </p:spPr>
        <p:txBody>
          <a:bodyPr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8" indent="0">
              <a:buNone/>
              <a:defRPr sz="1600" b="1"/>
            </a:lvl4pPr>
            <a:lvl5pPr marL="1828584" indent="0">
              <a:buNone/>
              <a:defRPr sz="1600" b="1"/>
            </a:lvl5pPr>
            <a:lvl6pPr marL="2285730" indent="0">
              <a:buNone/>
              <a:defRPr sz="1600" b="1"/>
            </a:lvl6pPr>
            <a:lvl7pPr marL="2742876" indent="0">
              <a:buNone/>
              <a:defRPr sz="1600" b="1"/>
            </a:lvl7pPr>
            <a:lvl8pPr marL="3200021" indent="0">
              <a:buNone/>
              <a:defRPr sz="1600" b="1"/>
            </a:lvl8pPr>
            <a:lvl9pPr marL="365716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94413" y="2397125"/>
            <a:ext cx="5303837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B070B4A-4D17-4026-8F7D-BC6A1686E4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10C8E8F-6E2D-46FC-AD48-EF8C10C71C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3235F8D-B08E-4798-8461-11C2857120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" y="301625"/>
            <a:ext cx="3946525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91063" y="301626"/>
            <a:ext cx="6707187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0075" y="1581151"/>
            <a:ext cx="3946525" cy="5172075"/>
          </a:xfrm>
        </p:spPr>
        <p:txBody>
          <a:bodyPr/>
          <a:lstStyle>
            <a:lvl1pPr marL="0" indent="0">
              <a:buNone/>
              <a:defRPr sz="1300"/>
            </a:lvl1pPr>
            <a:lvl2pPr marL="457146" indent="0">
              <a:buNone/>
              <a:defRPr sz="1200"/>
            </a:lvl2pPr>
            <a:lvl3pPr marL="914292" indent="0">
              <a:buNone/>
              <a:defRPr sz="1000"/>
            </a:lvl3pPr>
            <a:lvl4pPr marL="1371438" indent="0">
              <a:buNone/>
              <a:defRPr sz="900"/>
            </a:lvl4pPr>
            <a:lvl5pPr marL="1828584" indent="0">
              <a:buNone/>
              <a:defRPr sz="900"/>
            </a:lvl5pPr>
            <a:lvl6pPr marL="2285730" indent="0">
              <a:buNone/>
              <a:defRPr sz="900"/>
            </a:lvl6pPr>
            <a:lvl7pPr marL="2742876" indent="0">
              <a:buNone/>
              <a:defRPr sz="900"/>
            </a:lvl7pPr>
            <a:lvl8pPr marL="3200021" indent="0">
              <a:buNone/>
              <a:defRPr sz="900"/>
            </a:lvl8pPr>
            <a:lvl9pPr marL="365716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D61A529-8494-448D-98ED-004BD0F55E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088" y="5291139"/>
            <a:ext cx="7199313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51088" y="674688"/>
            <a:ext cx="7199313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2" indent="0">
              <a:buNone/>
              <a:defRPr sz="2400"/>
            </a:lvl3pPr>
            <a:lvl4pPr marL="1371438" indent="0">
              <a:buNone/>
              <a:defRPr sz="2000"/>
            </a:lvl4pPr>
            <a:lvl5pPr marL="1828584" indent="0">
              <a:buNone/>
              <a:defRPr sz="2000"/>
            </a:lvl5pPr>
            <a:lvl6pPr marL="2285730" indent="0">
              <a:buNone/>
              <a:defRPr sz="2000"/>
            </a:lvl6pPr>
            <a:lvl7pPr marL="2742876" indent="0">
              <a:buNone/>
              <a:defRPr sz="2000"/>
            </a:lvl7pPr>
            <a:lvl8pPr marL="3200021" indent="0">
              <a:buNone/>
              <a:defRPr sz="2000"/>
            </a:lvl8pPr>
            <a:lvl9pPr marL="365716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51088" y="5916613"/>
            <a:ext cx="7199313" cy="887412"/>
          </a:xfrm>
        </p:spPr>
        <p:txBody>
          <a:bodyPr/>
          <a:lstStyle>
            <a:lvl1pPr marL="0" indent="0">
              <a:buNone/>
              <a:defRPr sz="1300"/>
            </a:lvl1pPr>
            <a:lvl2pPr marL="457146" indent="0">
              <a:buNone/>
              <a:defRPr sz="1200"/>
            </a:lvl2pPr>
            <a:lvl3pPr marL="914292" indent="0">
              <a:buNone/>
              <a:defRPr sz="1000"/>
            </a:lvl3pPr>
            <a:lvl4pPr marL="1371438" indent="0">
              <a:buNone/>
              <a:defRPr sz="900"/>
            </a:lvl4pPr>
            <a:lvl5pPr marL="1828584" indent="0">
              <a:buNone/>
              <a:defRPr sz="900"/>
            </a:lvl5pPr>
            <a:lvl6pPr marL="2285730" indent="0">
              <a:buNone/>
              <a:defRPr sz="900"/>
            </a:lvl6pPr>
            <a:lvl7pPr marL="2742876" indent="0">
              <a:buNone/>
              <a:defRPr sz="900"/>
            </a:lvl7pPr>
            <a:lvl8pPr marL="3200021" indent="0">
              <a:buNone/>
              <a:defRPr sz="900"/>
            </a:lvl8pPr>
            <a:lvl9pPr marL="365716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4718A68-F7D3-4CCE-B2A6-8874AAC6D0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9125830-D963-4D1B-8EC2-E027E4C096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586789" y="403225"/>
            <a:ext cx="2586037" cy="2355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27088" y="403225"/>
            <a:ext cx="7607300" cy="2355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58162E4-F7FE-4331-B7DD-6023CAA1B3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114" y="2347913"/>
            <a:ext cx="10198100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0225" y="4283075"/>
            <a:ext cx="8397875" cy="1931987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 algn="ctr">
              <a:buNone/>
              <a:defRPr/>
            </a:lvl1pPr>
            <a:lvl2pPr marL="457146" indent="0" algn="ctr">
              <a:buNone/>
              <a:defRPr/>
            </a:lvl2pPr>
            <a:lvl3pPr marL="914292" indent="0" algn="ctr">
              <a:buNone/>
              <a:defRPr/>
            </a:lvl3pPr>
            <a:lvl4pPr marL="1371438" indent="0" algn="ctr">
              <a:buNone/>
              <a:defRPr/>
            </a:lvl4pPr>
            <a:lvl5pPr marL="1828584" indent="0" algn="ctr">
              <a:buNone/>
              <a:defRPr/>
            </a:lvl5pPr>
            <a:lvl6pPr marL="2285730" indent="0" algn="ctr">
              <a:buNone/>
              <a:defRPr/>
            </a:lvl6pPr>
            <a:lvl7pPr marL="2742876" indent="0" algn="ctr">
              <a:buNone/>
              <a:defRPr/>
            </a:lvl7pPr>
            <a:lvl8pPr marL="3200021" indent="0" algn="ctr">
              <a:buNone/>
              <a:defRPr/>
            </a:lvl8pPr>
            <a:lvl9pPr marL="365716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B6EE50C-0C02-4B70-836A-AEB0C7BFF0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0075" y="1763713"/>
            <a:ext cx="10798175" cy="4989512"/>
          </a:xfrm>
          <a:prstGeom prst="rect">
            <a:avLst/>
          </a:prstGeom>
        </p:spPr>
        <p:txBody>
          <a:bodyPr lIns="91429" tIns="45715" rIns="91429" bIns="45715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26AB352-DA68-4E1C-B2D4-D945BB864D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738" y="4857751"/>
            <a:ext cx="1019810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47738" y="3203575"/>
            <a:ext cx="10198100" cy="1654175"/>
          </a:xfrm>
          <a:prstGeom prst="rect">
            <a:avLst/>
          </a:prstGeom>
        </p:spPr>
        <p:txBody>
          <a:bodyPr lIns="91429" tIns="45715" rIns="91429" bIns="45715"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2" indent="0">
              <a:buNone/>
              <a:defRPr sz="1600"/>
            </a:lvl3pPr>
            <a:lvl4pPr marL="1371438" indent="0">
              <a:buNone/>
              <a:defRPr sz="1300"/>
            </a:lvl4pPr>
            <a:lvl5pPr marL="1828584" indent="0">
              <a:buNone/>
              <a:defRPr sz="1300"/>
            </a:lvl5pPr>
            <a:lvl6pPr marL="2285730" indent="0">
              <a:buNone/>
              <a:defRPr sz="1300"/>
            </a:lvl6pPr>
            <a:lvl7pPr marL="2742876" indent="0">
              <a:buNone/>
              <a:defRPr sz="1300"/>
            </a:lvl7pPr>
            <a:lvl8pPr marL="3200021" indent="0">
              <a:buNone/>
              <a:defRPr sz="1300"/>
            </a:lvl8pPr>
            <a:lvl9pPr marL="3657168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B5B7FCE-086D-482C-B6C1-10B8714542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2450379-77DD-43D3-8DFB-013292A3ED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0076" y="1763713"/>
            <a:ext cx="5322888" cy="4989512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75363" y="1763713"/>
            <a:ext cx="5322887" cy="4989512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AA721A7-DB54-4C3B-907F-B08A579BEF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" y="303214"/>
            <a:ext cx="10798175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0076" y="1692275"/>
            <a:ext cx="5300663" cy="704850"/>
          </a:xfrm>
          <a:prstGeom prst="rect">
            <a:avLst/>
          </a:prstGeom>
        </p:spPr>
        <p:txBody>
          <a:bodyPr lIns="91429" tIns="45715" rIns="91429" bIns="45715"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8" indent="0">
              <a:buNone/>
              <a:defRPr sz="1600" b="1"/>
            </a:lvl4pPr>
            <a:lvl5pPr marL="1828584" indent="0">
              <a:buNone/>
              <a:defRPr sz="1600" b="1"/>
            </a:lvl5pPr>
            <a:lvl6pPr marL="2285730" indent="0">
              <a:buNone/>
              <a:defRPr sz="1600" b="1"/>
            </a:lvl6pPr>
            <a:lvl7pPr marL="2742876" indent="0">
              <a:buNone/>
              <a:defRPr sz="1600" b="1"/>
            </a:lvl7pPr>
            <a:lvl8pPr marL="3200021" indent="0">
              <a:buNone/>
              <a:defRPr sz="1600" b="1"/>
            </a:lvl8pPr>
            <a:lvl9pPr marL="365716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0076" y="2397125"/>
            <a:ext cx="5300663" cy="4356100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4413" y="1692275"/>
            <a:ext cx="5303837" cy="704850"/>
          </a:xfrm>
          <a:prstGeom prst="rect">
            <a:avLst/>
          </a:prstGeom>
        </p:spPr>
        <p:txBody>
          <a:bodyPr lIns="91429" tIns="45715" rIns="91429" bIns="45715"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8" indent="0">
              <a:buNone/>
              <a:defRPr sz="1600" b="1"/>
            </a:lvl4pPr>
            <a:lvl5pPr marL="1828584" indent="0">
              <a:buNone/>
              <a:defRPr sz="1600" b="1"/>
            </a:lvl5pPr>
            <a:lvl6pPr marL="2285730" indent="0">
              <a:buNone/>
              <a:defRPr sz="1600" b="1"/>
            </a:lvl6pPr>
            <a:lvl7pPr marL="2742876" indent="0">
              <a:buNone/>
              <a:defRPr sz="1600" b="1"/>
            </a:lvl7pPr>
            <a:lvl8pPr marL="3200021" indent="0">
              <a:buNone/>
              <a:defRPr sz="1600" b="1"/>
            </a:lvl8pPr>
            <a:lvl9pPr marL="365716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94413" y="2397125"/>
            <a:ext cx="5303837" cy="4356100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42A4BF5-571C-40DA-8F6A-A40CB1E717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411A568-C910-4379-9852-9CE07F94DA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3E23076-95D0-4EC6-9067-E1E6B0F548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" y="301625"/>
            <a:ext cx="3946525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91063" y="301626"/>
            <a:ext cx="6707187" cy="6451599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0075" y="1581151"/>
            <a:ext cx="3946525" cy="5172075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>
              <a:buNone/>
              <a:defRPr sz="1300"/>
            </a:lvl1pPr>
            <a:lvl2pPr marL="457146" indent="0">
              <a:buNone/>
              <a:defRPr sz="1200"/>
            </a:lvl2pPr>
            <a:lvl3pPr marL="914292" indent="0">
              <a:buNone/>
              <a:defRPr sz="1000"/>
            </a:lvl3pPr>
            <a:lvl4pPr marL="1371438" indent="0">
              <a:buNone/>
              <a:defRPr sz="900"/>
            </a:lvl4pPr>
            <a:lvl5pPr marL="1828584" indent="0">
              <a:buNone/>
              <a:defRPr sz="900"/>
            </a:lvl5pPr>
            <a:lvl6pPr marL="2285730" indent="0">
              <a:buNone/>
              <a:defRPr sz="900"/>
            </a:lvl6pPr>
            <a:lvl7pPr marL="2742876" indent="0">
              <a:buNone/>
              <a:defRPr sz="900"/>
            </a:lvl7pPr>
            <a:lvl8pPr marL="3200021" indent="0">
              <a:buNone/>
              <a:defRPr sz="900"/>
            </a:lvl8pPr>
            <a:lvl9pPr marL="365716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28AE749-1140-4170-8EBC-DA759DACEC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088" y="5291139"/>
            <a:ext cx="7199313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51088" y="674688"/>
            <a:ext cx="7199313" cy="4537075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2" indent="0">
              <a:buNone/>
              <a:defRPr sz="2400"/>
            </a:lvl3pPr>
            <a:lvl4pPr marL="1371438" indent="0">
              <a:buNone/>
              <a:defRPr sz="2000"/>
            </a:lvl4pPr>
            <a:lvl5pPr marL="1828584" indent="0">
              <a:buNone/>
              <a:defRPr sz="2000"/>
            </a:lvl5pPr>
            <a:lvl6pPr marL="2285730" indent="0">
              <a:buNone/>
              <a:defRPr sz="2000"/>
            </a:lvl6pPr>
            <a:lvl7pPr marL="2742876" indent="0">
              <a:buNone/>
              <a:defRPr sz="2000"/>
            </a:lvl7pPr>
            <a:lvl8pPr marL="3200021" indent="0">
              <a:buNone/>
              <a:defRPr sz="2000"/>
            </a:lvl8pPr>
            <a:lvl9pPr marL="365716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51088" y="5916613"/>
            <a:ext cx="7199313" cy="887412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>
              <a:buNone/>
              <a:defRPr sz="1300"/>
            </a:lvl1pPr>
            <a:lvl2pPr marL="457146" indent="0">
              <a:buNone/>
              <a:defRPr sz="1200"/>
            </a:lvl2pPr>
            <a:lvl3pPr marL="914292" indent="0">
              <a:buNone/>
              <a:defRPr sz="1000"/>
            </a:lvl3pPr>
            <a:lvl4pPr marL="1371438" indent="0">
              <a:buNone/>
              <a:defRPr sz="900"/>
            </a:lvl4pPr>
            <a:lvl5pPr marL="1828584" indent="0">
              <a:buNone/>
              <a:defRPr sz="900"/>
            </a:lvl5pPr>
            <a:lvl6pPr marL="2285730" indent="0">
              <a:buNone/>
              <a:defRPr sz="900"/>
            </a:lvl6pPr>
            <a:lvl7pPr marL="2742876" indent="0">
              <a:buNone/>
              <a:defRPr sz="900"/>
            </a:lvl7pPr>
            <a:lvl8pPr marL="3200021" indent="0">
              <a:buNone/>
              <a:defRPr sz="900"/>
            </a:lvl8pPr>
            <a:lvl9pPr marL="365716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768CEC2-254C-44C4-ACCF-C5A2DB1612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0075" y="1763713"/>
            <a:ext cx="10798175" cy="4989512"/>
          </a:xfrm>
          <a:prstGeom prst="rect">
            <a:avLst/>
          </a:prstGeom>
        </p:spPr>
        <p:txBody>
          <a:bodyPr vert="eaVert" lIns="91429" tIns="45715" rIns="91429" bIns="45715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19905F2-96EF-47A8-8EA6-FA135BC385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86801" y="301626"/>
            <a:ext cx="2711450" cy="64515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9276" y="301626"/>
            <a:ext cx="7985125" cy="6451599"/>
          </a:xfrm>
          <a:prstGeom prst="rect">
            <a:avLst/>
          </a:prstGeom>
        </p:spPr>
        <p:txBody>
          <a:bodyPr vert="eaVert" lIns="91429" tIns="45715" rIns="91429" bIns="45715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E42B989-CB83-4890-9000-E810CB8005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114" y="2347913"/>
            <a:ext cx="10198100" cy="1620837"/>
          </a:xfrm>
          <a:prstGeom prst="rect">
            <a:avLst/>
          </a:prstGeom>
        </p:spPr>
        <p:txBody>
          <a:bodyPr lIns="91429" tIns="45715" rIns="91429" bIns="4571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0225" y="4283075"/>
            <a:ext cx="8397875" cy="1931987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 algn="ctr">
              <a:buNone/>
              <a:defRPr/>
            </a:lvl1pPr>
            <a:lvl2pPr marL="457146" indent="0" algn="ctr">
              <a:buNone/>
              <a:defRPr/>
            </a:lvl2pPr>
            <a:lvl3pPr marL="914292" indent="0" algn="ctr">
              <a:buNone/>
              <a:defRPr/>
            </a:lvl3pPr>
            <a:lvl4pPr marL="1371438" indent="0" algn="ctr">
              <a:buNone/>
              <a:defRPr/>
            </a:lvl4pPr>
            <a:lvl5pPr marL="1828584" indent="0" algn="ctr">
              <a:buNone/>
              <a:defRPr/>
            </a:lvl5pPr>
            <a:lvl6pPr marL="2285730" indent="0" algn="ctr">
              <a:buNone/>
              <a:defRPr/>
            </a:lvl6pPr>
            <a:lvl7pPr marL="2742876" indent="0" algn="ctr">
              <a:buNone/>
              <a:defRPr/>
            </a:lvl7pPr>
            <a:lvl8pPr marL="3200021" indent="0" algn="ctr">
              <a:buNone/>
              <a:defRPr/>
            </a:lvl8pPr>
            <a:lvl9pPr marL="365716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0111585-06DC-4B8A-9C9F-5892CF1197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" y="303214"/>
            <a:ext cx="10798175" cy="1258887"/>
          </a:xfrm>
          <a:prstGeom prst="rect">
            <a:avLst/>
          </a:prstGeom>
        </p:spPr>
        <p:txBody>
          <a:bodyPr lIns="91429" tIns="45715" rIns="91429" bIns="4571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0075" y="1763713"/>
            <a:ext cx="10798175" cy="4989512"/>
          </a:xfrm>
          <a:prstGeom prst="rect">
            <a:avLst/>
          </a:prstGeom>
        </p:spPr>
        <p:txBody>
          <a:bodyPr lIns="91429" tIns="45715" rIns="91429" bIns="45715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252708D-0F9B-44DD-BB80-D531928A60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" y="301625"/>
            <a:ext cx="3946525" cy="1279525"/>
          </a:xfrm>
          <a:prstGeom prst="rect">
            <a:avLst/>
          </a:prstGeom>
        </p:spPr>
        <p:txBody>
          <a:bodyPr lIns="91429" tIns="45715" rIns="91429" bIns="45715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91063" y="301626"/>
            <a:ext cx="6707187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0075" y="1581151"/>
            <a:ext cx="3946525" cy="5172075"/>
          </a:xfrm>
        </p:spPr>
        <p:txBody>
          <a:bodyPr/>
          <a:lstStyle>
            <a:lvl1pPr marL="0" indent="0">
              <a:buNone/>
              <a:defRPr sz="1300"/>
            </a:lvl1pPr>
            <a:lvl2pPr marL="457146" indent="0">
              <a:buNone/>
              <a:defRPr sz="1200"/>
            </a:lvl2pPr>
            <a:lvl3pPr marL="914292" indent="0">
              <a:buNone/>
              <a:defRPr sz="1000"/>
            </a:lvl3pPr>
            <a:lvl4pPr marL="1371438" indent="0">
              <a:buNone/>
              <a:defRPr sz="900"/>
            </a:lvl4pPr>
            <a:lvl5pPr marL="1828584" indent="0">
              <a:buNone/>
              <a:defRPr sz="900"/>
            </a:lvl5pPr>
            <a:lvl6pPr marL="2285730" indent="0">
              <a:buNone/>
              <a:defRPr sz="900"/>
            </a:lvl6pPr>
            <a:lvl7pPr marL="2742876" indent="0">
              <a:buNone/>
              <a:defRPr sz="900"/>
            </a:lvl7pPr>
            <a:lvl8pPr marL="3200021" indent="0">
              <a:buNone/>
              <a:defRPr sz="900"/>
            </a:lvl8pPr>
            <a:lvl9pPr marL="365716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95AF920-8E54-48A0-9F90-F8C96E2DED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738" y="4857751"/>
            <a:ext cx="10198100" cy="1501775"/>
          </a:xfrm>
          <a:prstGeom prst="rect">
            <a:avLst/>
          </a:prstGeom>
        </p:spPr>
        <p:txBody>
          <a:bodyPr lIns="91429" tIns="45715" rIns="91429" bIns="45715"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47738" y="3203575"/>
            <a:ext cx="10198100" cy="1654175"/>
          </a:xfrm>
          <a:prstGeom prst="rect">
            <a:avLst/>
          </a:prstGeom>
        </p:spPr>
        <p:txBody>
          <a:bodyPr lIns="91429" tIns="45715" rIns="91429" bIns="45715"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2" indent="0">
              <a:buNone/>
              <a:defRPr sz="1600"/>
            </a:lvl3pPr>
            <a:lvl4pPr marL="1371438" indent="0">
              <a:buNone/>
              <a:defRPr sz="1300"/>
            </a:lvl4pPr>
            <a:lvl5pPr marL="1828584" indent="0">
              <a:buNone/>
              <a:defRPr sz="1300"/>
            </a:lvl5pPr>
            <a:lvl6pPr marL="2285730" indent="0">
              <a:buNone/>
              <a:defRPr sz="1300"/>
            </a:lvl6pPr>
            <a:lvl7pPr marL="2742876" indent="0">
              <a:buNone/>
              <a:defRPr sz="1300"/>
            </a:lvl7pPr>
            <a:lvl8pPr marL="3200021" indent="0">
              <a:buNone/>
              <a:defRPr sz="1300"/>
            </a:lvl8pPr>
            <a:lvl9pPr marL="3657168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7310711-3912-46E0-BC1A-062AA162FE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" y="303214"/>
            <a:ext cx="10798175" cy="1258887"/>
          </a:xfrm>
          <a:prstGeom prst="rect">
            <a:avLst/>
          </a:prstGeom>
        </p:spPr>
        <p:txBody>
          <a:bodyPr lIns="91429" tIns="45715" rIns="91429" bIns="4571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0076" y="1763713"/>
            <a:ext cx="5322888" cy="4989512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75363" y="1763713"/>
            <a:ext cx="5322887" cy="4989512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5EBF5C6-A1B6-4B50-ADA0-A6E1CD43DE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" y="303214"/>
            <a:ext cx="10798175" cy="1258887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0076" y="1692275"/>
            <a:ext cx="5300663" cy="704850"/>
          </a:xfrm>
          <a:prstGeom prst="rect">
            <a:avLst/>
          </a:prstGeom>
        </p:spPr>
        <p:txBody>
          <a:bodyPr lIns="91429" tIns="45715" rIns="91429" bIns="45715"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8" indent="0">
              <a:buNone/>
              <a:defRPr sz="1600" b="1"/>
            </a:lvl4pPr>
            <a:lvl5pPr marL="1828584" indent="0">
              <a:buNone/>
              <a:defRPr sz="1600" b="1"/>
            </a:lvl5pPr>
            <a:lvl6pPr marL="2285730" indent="0">
              <a:buNone/>
              <a:defRPr sz="1600" b="1"/>
            </a:lvl6pPr>
            <a:lvl7pPr marL="2742876" indent="0">
              <a:buNone/>
              <a:defRPr sz="1600" b="1"/>
            </a:lvl7pPr>
            <a:lvl8pPr marL="3200021" indent="0">
              <a:buNone/>
              <a:defRPr sz="1600" b="1"/>
            </a:lvl8pPr>
            <a:lvl9pPr marL="365716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0076" y="2397125"/>
            <a:ext cx="5300663" cy="4356100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4413" y="1692275"/>
            <a:ext cx="5303837" cy="704850"/>
          </a:xfrm>
          <a:prstGeom prst="rect">
            <a:avLst/>
          </a:prstGeom>
        </p:spPr>
        <p:txBody>
          <a:bodyPr lIns="91429" tIns="45715" rIns="91429" bIns="45715"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8" indent="0">
              <a:buNone/>
              <a:defRPr sz="1600" b="1"/>
            </a:lvl4pPr>
            <a:lvl5pPr marL="1828584" indent="0">
              <a:buNone/>
              <a:defRPr sz="1600" b="1"/>
            </a:lvl5pPr>
            <a:lvl6pPr marL="2285730" indent="0">
              <a:buNone/>
              <a:defRPr sz="1600" b="1"/>
            </a:lvl6pPr>
            <a:lvl7pPr marL="2742876" indent="0">
              <a:buNone/>
              <a:defRPr sz="1600" b="1"/>
            </a:lvl7pPr>
            <a:lvl8pPr marL="3200021" indent="0">
              <a:buNone/>
              <a:defRPr sz="1600" b="1"/>
            </a:lvl8pPr>
            <a:lvl9pPr marL="365716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94413" y="2397125"/>
            <a:ext cx="5303837" cy="4356100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2F6033E-C81C-4DC6-A6B9-2BF260CD3F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" y="303214"/>
            <a:ext cx="10798175" cy="1258887"/>
          </a:xfrm>
          <a:prstGeom prst="rect">
            <a:avLst/>
          </a:prstGeom>
        </p:spPr>
        <p:txBody>
          <a:bodyPr lIns="91429" tIns="45715" rIns="91429" bIns="4571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469103E-5A85-4C1F-822C-7A97E13355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3278B73-A6D2-4297-8AA9-484B57A317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" y="301625"/>
            <a:ext cx="3946525" cy="1279525"/>
          </a:xfrm>
          <a:prstGeom prst="rect">
            <a:avLst/>
          </a:prstGeom>
        </p:spPr>
        <p:txBody>
          <a:bodyPr lIns="91429" tIns="45715" rIns="91429" bIns="45715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91063" y="301626"/>
            <a:ext cx="6707187" cy="6451599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0075" y="1581151"/>
            <a:ext cx="3946525" cy="5172075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>
              <a:buNone/>
              <a:defRPr sz="1300"/>
            </a:lvl1pPr>
            <a:lvl2pPr marL="457146" indent="0">
              <a:buNone/>
              <a:defRPr sz="1200"/>
            </a:lvl2pPr>
            <a:lvl3pPr marL="914292" indent="0">
              <a:buNone/>
              <a:defRPr sz="1000"/>
            </a:lvl3pPr>
            <a:lvl4pPr marL="1371438" indent="0">
              <a:buNone/>
              <a:defRPr sz="900"/>
            </a:lvl4pPr>
            <a:lvl5pPr marL="1828584" indent="0">
              <a:buNone/>
              <a:defRPr sz="900"/>
            </a:lvl5pPr>
            <a:lvl6pPr marL="2285730" indent="0">
              <a:buNone/>
              <a:defRPr sz="900"/>
            </a:lvl6pPr>
            <a:lvl7pPr marL="2742876" indent="0">
              <a:buNone/>
              <a:defRPr sz="900"/>
            </a:lvl7pPr>
            <a:lvl8pPr marL="3200021" indent="0">
              <a:buNone/>
              <a:defRPr sz="900"/>
            </a:lvl8pPr>
            <a:lvl9pPr marL="365716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2CD4112-E347-47FA-B894-B984BCEB99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088" y="5291139"/>
            <a:ext cx="7199313" cy="625475"/>
          </a:xfrm>
          <a:prstGeom prst="rect">
            <a:avLst/>
          </a:prstGeom>
        </p:spPr>
        <p:txBody>
          <a:bodyPr lIns="91429" tIns="45715" rIns="91429" bIns="45715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51088" y="674688"/>
            <a:ext cx="7199313" cy="4537075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2" indent="0">
              <a:buNone/>
              <a:defRPr sz="2400"/>
            </a:lvl3pPr>
            <a:lvl4pPr marL="1371438" indent="0">
              <a:buNone/>
              <a:defRPr sz="2000"/>
            </a:lvl4pPr>
            <a:lvl5pPr marL="1828584" indent="0">
              <a:buNone/>
              <a:defRPr sz="2000"/>
            </a:lvl5pPr>
            <a:lvl6pPr marL="2285730" indent="0">
              <a:buNone/>
              <a:defRPr sz="2000"/>
            </a:lvl6pPr>
            <a:lvl7pPr marL="2742876" indent="0">
              <a:buNone/>
              <a:defRPr sz="2000"/>
            </a:lvl7pPr>
            <a:lvl8pPr marL="3200021" indent="0">
              <a:buNone/>
              <a:defRPr sz="2000"/>
            </a:lvl8pPr>
            <a:lvl9pPr marL="365716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51088" y="5916613"/>
            <a:ext cx="7199313" cy="887412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>
              <a:buNone/>
              <a:defRPr sz="1300"/>
            </a:lvl1pPr>
            <a:lvl2pPr marL="457146" indent="0">
              <a:buNone/>
              <a:defRPr sz="1200"/>
            </a:lvl2pPr>
            <a:lvl3pPr marL="914292" indent="0">
              <a:buNone/>
              <a:defRPr sz="1000"/>
            </a:lvl3pPr>
            <a:lvl4pPr marL="1371438" indent="0">
              <a:buNone/>
              <a:defRPr sz="900"/>
            </a:lvl4pPr>
            <a:lvl5pPr marL="1828584" indent="0">
              <a:buNone/>
              <a:defRPr sz="900"/>
            </a:lvl5pPr>
            <a:lvl6pPr marL="2285730" indent="0">
              <a:buNone/>
              <a:defRPr sz="900"/>
            </a:lvl6pPr>
            <a:lvl7pPr marL="2742876" indent="0">
              <a:buNone/>
              <a:defRPr sz="900"/>
            </a:lvl7pPr>
            <a:lvl8pPr marL="3200021" indent="0">
              <a:buNone/>
              <a:defRPr sz="900"/>
            </a:lvl8pPr>
            <a:lvl9pPr marL="365716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9363911-9AE8-4FD5-9B23-5773471544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" y="303214"/>
            <a:ext cx="10798175" cy="1258887"/>
          </a:xfrm>
          <a:prstGeom prst="rect">
            <a:avLst/>
          </a:prstGeom>
        </p:spPr>
        <p:txBody>
          <a:bodyPr lIns="91429" tIns="45715" rIns="91429" bIns="4571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0075" y="1763713"/>
            <a:ext cx="10798175" cy="4989512"/>
          </a:xfrm>
          <a:prstGeom prst="rect">
            <a:avLst/>
          </a:prstGeom>
        </p:spPr>
        <p:txBody>
          <a:bodyPr vert="eaVert" lIns="91429" tIns="45715" rIns="91429" bIns="45715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14FCAF0-D8EE-42E5-ADC4-5D582F3B43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99500" y="303213"/>
            <a:ext cx="2698751" cy="6450012"/>
          </a:xfrm>
          <a:prstGeom prst="rect">
            <a:avLst/>
          </a:prstGeom>
        </p:spPr>
        <p:txBody>
          <a:bodyPr vert="eaVert" lIns="91429" tIns="45715" rIns="91429" bIns="4571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0077" y="303213"/>
            <a:ext cx="7947024" cy="6450012"/>
          </a:xfrm>
          <a:prstGeom prst="rect">
            <a:avLst/>
          </a:prstGeom>
        </p:spPr>
        <p:txBody>
          <a:bodyPr vert="eaVert" lIns="91429" tIns="45715" rIns="91429" bIns="45715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F846AC6-0F67-4032-A782-72B926146B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114" y="2347913"/>
            <a:ext cx="10198100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0225" y="4283075"/>
            <a:ext cx="8397875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146" indent="0" algn="ctr">
              <a:buNone/>
              <a:defRPr/>
            </a:lvl2pPr>
            <a:lvl3pPr marL="914292" indent="0" algn="ctr">
              <a:buNone/>
              <a:defRPr/>
            </a:lvl3pPr>
            <a:lvl4pPr marL="1371438" indent="0" algn="ctr">
              <a:buNone/>
              <a:defRPr/>
            </a:lvl4pPr>
            <a:lvl5pPr marL="1828584" indent="0" algn="ctr">
              <a:buNone/>
              <a:defRPr/>
            </a:lvl5pPr>
            <a:lvl6pPr marL="2285730" indent="0" algn="ctr">
              <a:buNone/>
              <a:defRPr/>
            </a:lvl6pPr>
            <a:lvl7pPr marL="2742876" indent="0" algn="ctr">
              <a:buNone/>
              <a:defRPr/>
            </a:lvl7pPr>
            <a:lvl8pPr marL="3200021" indent="0" algn="ctr">
              <a:buNone/>
              <a:defRPr/>
            </a:lvl8pPr>
            <a:lvl9pPr marL="365716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37A6D7F-B02C-4824-8F0F-7F9194C1C1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088" y="5291139"/>
            <a:ext cx="7199313" cy="625475"/>
          </a:xfrm>
          <a:prstGeom prst="rect">
            <a:avLst/>
          </a:prstGeom>
        </p:spPr>
        <p:txBody>
          <a:bodyPr lIns="91429" tIns="45715" rIns="91429" bIns="45715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51088" y="674688"/>
            <a:ext cx="7199313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2" indent="0">
              <a:buNone/>
              <a:defRPr sz="2400"/>
            </a:lvl3pPr>
            <a:lvl4pPr marL="1371438" indent="0">
              <a:buNone/>
              <a:defRPr sz="2000"/>
            </a:lvl4pPr>
            <a:lvl5pPr marL="1828584" indent="0">
              <a:buNone/>
              <a:defRPr sz="2000"/>
            </a:lvl5pPr>
            <a:lvl6pPr marL="2285730" indent="0">
              <a:buNone/>
              <a:defRPr sz="2000"/>
            </a:lvl6pPr>
            <a:lvl7pPr marL="2742876" indent="0">
              <a:buNone/>
              <a:defRPr sz="2000"/>
            </a:lvl7pPr>
            <a:lvl8pPr marL="3200021" indent="0">
              <a:buNone/>
              <a:defRPr sz="2000"/>
            </a:lvl8pPr>
            <a:lvl9pPr marL="365716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51088" y="5916613"/>
            <a:ext cx="7199313" cy="887412"/>
          </a:xfrm>
        </p:spPr>
        <p:txBody>
          <a:bodyPr/>
          <a:lstStyle>
            <a:lvl1pPr marL="0" indent="0">
              <a:buNone/>
              <a:defRPr sz="1300"/>
            </a:lvl1pPr>
            <a:lvl2pPr marL="457146" indent="0">
              <a:buNone/>
              <a:defRPr sz="1200"/>
            </a:lvl2pPr>
            <a:lvl3pPr marL="914292" indent="0">
              <a:buNone/>
              <a:defRPr sz="1000"/>
            </a:lvl3pPr>
            <a:lvl4pPr marL="1371438" indent="0">
              <a:buNone/>
              <a:defRPr sz="900"/>
            </a:lvl4pPr>
            <a:lvl5pPr marL="1828584" indent="0">
              <a:buNone/>
              <a:defRPr sz="900"/>
            </a:lvl5pPr>
            <a:lvl6pPr marL="2285730" indent="0">
              <a:buNone/>
              <a:defRPr sz="900"/>
            </a:lvl6pPr>
            <a:lvl7pPr marL="2742876" indent="0">
              <a:buNone/>
              <a:defRPr sz="900"/>
            </a:lvl7pPr>
            <a:lvl8pPr marL="3200021" indent="0">
              <a:buNone/>
              <a:defRPr sz="900"/>
            </a:lvl8pPr>
            <a:lvl9pPr marL="365716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33C8E7A-149F-4164-9E6E-062FAD8DE4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1650EE0-244E-4B40-9815-59F0CC314F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738" y="4857751"/>
            <a:ext cx="1019810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47738" y="3203575"/>
            <a:ext cx="10198100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2" indent="0">
              <a:buNone/>
              <a:defRPr sz="1600"/>
            </a:lvl3pPr>
            <a:lvl4pPr marL="1371438" indent="0">
              <a:buNone/>
              <a:defRPr sz="1300"/>
            </a:lvl4pPr>
            <a:lvl5pPr marL="1828584" indent="0">
              <a:buNone/>
              <a:defRPr sz="1300"/>
            </a:lvl5pPr>
            <a:lvl6pPr marL="2285730" indent="0">
              <a:buNone/>
              <a:defRPr sz="1300"/>
            </a:lvl6pPr>
            <a:lvl7pPr marL="2742876" indent="0">
              <a:buNone/>
              <a:defRPr sz="1300"/>
            </a:lvl7pPr>
            <a:lvl8pPr marL="3200021" indent="0">
              <a:buNone/>
              <a:defRPr sz="1300"/>
            </a:lvl8pPr>
            <a:lvl9pPr marL="3657168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35935E0-2E89-4140-A1E9-19AB722780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7090" y="2268539"/>
            <a:ext cx="1857375" cy="41989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36864" y="2268539"/>
            <a:ext cx="1857375" cy="41989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513DDC0-1760-406E-96E9-C68FCFCB64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" y="303214"/>
            <a:ext cx="10798175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0076" y="1692275"/>
            <a:ext cx="530066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8" indent="0">
              <a:buNone/>
              <a:defRPr sz="1600" b="1"/>
            </a:lvl4pPr>
            <a:lvl5pPr marL="1828584" indent="0">
              <a:buNone/>
              <a:defRPr sz="1600" b="1"/>
            </a:lvl5pPr>
            <a:lvl6pPr marL="2285730" indent="0">
              <a:buNone/>
              <a:defRPr sz="1600" b="1"/>
            </a:lvl6pPr>
            <a:lvl7pPr marL="2742876" indent="0">
              <a:buNone/>
              <a:defRPr sz="1600" b="1"/>
            </a:lvl7pPr>
            <a:lvl8pPr marL="3200021" indent="0">
              <a:buNone/>
              <a:defRPr sz="1600" b="1"/>
            </a:lvl8pPr>
            <a:lvl9pPr marL="365716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0076" y="2397125"/>
            <a:ext cx="530066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4413" y="1692275"/>
            <a:ext cx="530383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8" indent="0">
              <a:buNone/>
              <a:defRPr sz="1600" b="1"/>
            </a:lvl4pPr>
            <a:lvl5pPr marL="1828584" indent="0">
              <a:buNone/>
              <a:defRPr sz="1600" b="1"/>
            </a:lvl5pPr>
            <a:lvl6pPr marL="2285730" indent="0">
              <a:buNone/>
              <a:defRPr sz="1600" b="1"/>
            </a:lvl6pPr>
            <a:lvl7pPr marL="2742876" indent="0">
              <a:buNone/>
              <a:defRPr sz="1600" b="1"/>
            </a:lvl7pPr>
            <a:lvl8pPr marL="3200021" indent="0">
              <a:buNone/>
              <a:defRPr sz="1600" b="1"/>
            </a:lvl8pPr>
            <a:lvl9pPr marL="365716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94413" y="2397125"/>
            <a:ext cx="5303837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0111252-A509-4951-95FE-2A14C4A5EF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9B4EC07-795B-43CB-809F-7CE0B45FE7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EAB86A5-2154-4FD9-BCE1-0B4DACFA4F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" y="301625"/>
            <a:ext cx="3946525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91063" y="301626"/>
            <a:ext cx="6707187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0075" y="1581151"/>
            <a:ext cx="3946525" cy="5172075"/>
          </a:xfrm>
        </p:spPr>
        <p:txBody>
          <a:bodyPr/>
          <a:lstStyle>
            <a:lvl1pPr marL="0" indent="0">
              <a:buNone/>
              <a:defRPr sz="1300"/>
            </a:lvl1pPr>
            <a:lvl2pPr marL="457146" indent="0">
              <a:buNone/>
              <a:defRPr sz="1200"/>
            </a:lvl2pPr>
            <a:lvl3pPr marL="914292" indent="0">
              <a:buNone/>
              <a:defRPr sz="1000"/>
            </a:lvl3pPr>
            <a:lvl4pPr marL="1371438" indent="0">
              <a:buNone/>
              <a:defRPr sz="900"/>
            </a:lvl4pPr>
            <a:lvl5pPr marL="1828584" indent="0">
              <a:buNone/>
              <a:defRPr sz="900"/>
            </a:lvl5pPr>
            <a:lvl6pPr marL="2285730" indent="0">
              <a:buNone/>
              <a:defRPr sz="900"/>
            </a:lvl6pPr>
            <a:lvl7pPr marL="2742876" indent="0">
              <a:buNone/>
              <a:defRPr sz="900"/>
            </a:lvl7pPr>
            <a:lvl8pPr marL="3200021" indent="0">
              <a:buNone/>
              <a:defRPr sz="900"/>
            </a:lvl8pPr>
            <a:lvl9pPr marL="365716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5C228F5-940B-405E-8A14-7E009BB231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088" y="5291139"/>
            <a:ext cx="7199313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51088" y="674688"/>
            <a:ext cx="7199313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2" indent="0">
              <a:buNone/>
              <a:defRPr sz="2400"/>
            </a:lvl3pPr>
            <a:lvl4pPr marL="1371438" indent="0">
              <a:buNone/>
              <a:defRPr sz="2000"/>
            </a:lvl4pPr>
            <a:lvl5pPr marL="1828584" indent="0">
              <a:buNone/>
              <a:defRPr sz="2000"/>
            </a:lvl5pPr>
            <a:lvl6pPr marL="2285730" indent="0">
              <a:buNone/>
              <a:defRPr sz="2000"/>
            </a:lvl6pPr>
            <a:lvl7pPr marL="2742876" indent="0">
              <a:buNone/>
              <a:defRPr sz="2000"/>
            </a:lvl7pPr>
            <a:lvl8pPr marL="3200021" indent="0">
              <a:buNone/>
              <a:defRPr sz="2000"/>
            </a:lvl8pPr>
            <a:lvl9pPr marL="365716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51088" y="5916613"/>
            <a:ext cx="7199313" cy="887412"/>
          </a:xfrm>
        </p:spPr>
        <p:txBody>
          <a:bodyPr/>
          <a:lstStyle>
            <a:lvl1pPr marL="0" indent="0">
              <a:buNone/>
              <a:defRPr sz="1300"/>
            </a:lvl1pPr>
            <a:lvl2pPr marL="457146" indent="0">
              <a:buNone/>
              <a:defRPr sz="1200"/>
            </a:lvl2pPr>
            <a:lvl3pPr marL="914292" indent="0">
              <a:buNone/>
              <a:defRPr sz="1000"/>
            </a:lvl3pPr>
            <a:lvl4pPr marL="1371438" indent="0">
              <a:buNone/>
              <a:defRPr sz="900"/>
            </a:lvl4pPr>
            <a:lvl5pPr marL="1828584" indent="0">
              <a:buNone/>
              <a:defRPr sz="900"/>
            </a:lvl5pPr>
            <a:lvl6pPr marL="2285730" indent="0">
              <a:buNone/>
              <a:defRPr sz="900"/>
            </a:lvl6pPr>
            <a:lvl7pPr marL="2742876" indent="0">
              <a:buNone/>
              <a:defRPr sz="900"/>
            </a:lvl7pPr>
            <a:lvl8pPr marL="3200021" indent="0">
              <a:buNone/>
              <a:defRPr sz="900"/>
            </a:lvl8pPr>
            <a:lvl9pPr marL="365716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212570E-2025-42AB-88D6-01E33DCEE4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53AD1DB-BEF5-4D42-8EDD-4A0A679CCD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7451" y="503239"/>
            <a:ext cx="966788" cy="59642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27088" y="503239"/>
            <a:ext cx="2747962" cy="59642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3938B16-B694-4841-9267-FC89608AA5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slideLayout" Target="../slideLayouts/slideLayout254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2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57.xml"/><Relationship Id="rId7" Type="http://schemas.openxmlformats.org/officeDocument/2006/relationships/slideLayout" Target="../slideLayouts/slideLayout261.xml"/><Relationship Id="rId12" Type="http://schemas.openxmlformats.org/officeDocument/2006/relationships/slideLayout" Target="../slideLayouts/slideLayout266.xml"/><Relationship Id="rId2" Type="http://schemas.openxmlformats.org/officeDocument/2006/relationships/slideLayout" Target="../slideLayouts/slideLayout256.xml"/><Relationship Id="rId1" Type="http://schemas.openxmlformats.org/officeDocument/2006/relationships/slideLayout" Target="../slideLayouts/slideLayout255.xml"/><Relationship Id="rId6" Type="http://schemas.openxmlformats.org/officeDocument/2006/relationships/slideLayout" Target="../slideLayouts/slideLayout260.xml"/><Relationship Id="rId11" Type="http://schemas.openxmlformats.org/officeDocument/2006/relationships/slideLayout" Target="../slideLayouts/slideLayout265.xml"/><Relationship Id="rId5" Type="http://schemas.openxmlformats.org/officeDocument/2006/relationships/slideLayout" Target="../slideLayouts/slideLayout259.xml"/><Relationship Id="rId10" Type="http://schemas.openxmlformats.org/officeDocument/2006/relationships/slideLayout" Target="../slideLayouts/slideLayout264.xml"/><Relationship Id="rId4" Type="http://schemas.openxmlformats.org/officeDocument/2006/relationships/slideLayout" Target="../slideLayouts/slideLayout258.xml"/><Relationship Id="rId9" Type="http://schemas.openxmlformats.org/officeDocument/2006/relationships/slideLayout" Target="../slideLayouts/slideLayout26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ChangeArrowheads="1"/>
          </p:cNvSpPr>
          <p:nvPr/>
        </p:nvSpPr>
        <p:spPr bwMode="auto">
          <a:xfrm>
            <a:off x="563564" y="6886575"/>
            <a:ext cx="2795587" cy="522288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endParaRPr lang="ru-RU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4067175" y="6886575"/>
            <a:ext cx="3803650" cy="522288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8566151" y="6886575"/>
            <a:ext cx="2794000" cy="520700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</a:tabLst>
              <a:defRPr sz="2400">
                <a:solidFill>
                  <a:srgbClr val="DBF5F9"/>
                </a:solidFill>
                <a:latin typeface="Source Sans Pro" charset="0"/>
                <a:ea typeface="DejaVu Sans" charset="0"/>
                <a:cs typeface="DejaVu Sans" charset="0"/>
              </a:defRPr>
            </a:lvl1pPr>
          </a:lstStyle>
          <a:p>
            <a:fld id="{8E18FD78-4213-4EB6-8CA6-DCC898B67E9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2451" y="5216525"/>
            <a:ext cx="10788650" cy="1547813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862" indent="-285716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2865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011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157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303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449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8595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5740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859" indent="-342859" algn="l" defTabSz="449210" rtl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862" indent="-285716" algn="l" defTabSz="449210" rtl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2865" indent="-228573" algn="l" defTabSz="449210" rtl="0" fontAlgn="base" hangingPunct="0">
        <a:lnSpc>
          <a:spcPct val="93000"/>
        </a:lnSpc>
        <a:spcBef>
          <a:spcPts val="849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011" indent="-228573" algn="l" defTabSz="449210" rtl="0" fontAlgn="base" hangingPunct="0">
        <a:lnSpc>
          <a:spcPct val="93000"/>
        </a:lnSpc>
        <a:spcBef>
          <a:spcPts val="57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157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303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449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8595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5740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2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8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4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1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8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503237"/>
            <a:ext cx="3867150" cy="1763713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100639" y="1089026"/>
            <a:ext cx="6073775" cy="5372100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2268539"/>
            <a:ext cx="3867150" cy="4198936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текста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63564" y="6886575"/>
            <a:ext cx="2795587" cy="522288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endParaRPr lang="ru-RU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067175" y="6886575"/>
            <a:ext cx="3803650" cy="522288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endParaRPr lang="ru-RU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566151" y="6886575"/>
            <a:ext cx="2794000" cy="520700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</a:tabLst>
              <a:defRPr sz="2400">
                <a:solidFill>
                  <a:srgbClr val="DBF5F9"/>
                </a:solidFill>
                <a:latin typeface="Source Sans Pro" charset="0"/>
                <a:ea typeface="DejaVu Sans" charset="0"/>
                <a:cs typeface="DejaVu Sans" charset="0"/>
              </a:defRPr>
            </a:lvl1pPr>
          </a:lstStyle>
          <a:p>
            <a:fld id="{07CCA7D2-5948-401E-BC3D-CC93D636DDA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862" indent="-285716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2865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011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157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303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449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8595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5740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859" indent="-342859" algn="l" defTabSz="449210" rtl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862" indent="-285716" algn="l" defTabSz="449210" rtl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2865" indent="-228573" algn="l" defTabSz="449210" rtl="0" fontAlgn="base" hangingPunct="0">
        <a:lnSpc>
          <a:spcPct val="93000"/>
        </a:lnSpc>
        <a:spcBef>
          <a:spcPts val="849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011" indent="-228573" algn="l" defTabSz="449210" rtl="0" fontAlgn="base" hangingPunct="0">
        <a:lnSpc>
          <a:spcPct val="93000"/>
        </a:lnSpc>
        <a:spcBef>
          <a:spcPts val="57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157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303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449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8595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5740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2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8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4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1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8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301625"/>
            <a:ext cx="10796589" cy="4451350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2451" y="5216525"/>
            <a:ext cx="10788650" cy="1547813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vert="eaVert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63564" y="6886575"/>
            <a:ext cx="2795587" cy="522288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endParaRPr lang="ru-RU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067175" y="6886575"/>
            <a:ext cx="3803650" cy="522288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endParaRPr lang="ru-RU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566151" y="6886575"/>
            <a:ext cx="2794000" cy="520700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</a:tabLst>
              <a:defRPr sz="2400">
                <a:solidFill>
                  <a:srgbClr val="DBF5F9"/>
                </a:solidFill>
                <a:latin typeface="Source Sans Pro" charset="0"/>
                <a:ea typeface="DejaVu Sans" charset="0"/>
                <a:cs typeface="DejaVu Sans" charset="0"/>
              </a:defRPr>
            </a:lvl1pPr>
          </a:lstStyle>
          <a:p>
            <a:fld id="{4D588C0E-D044-46AC-8122-303ADF2158D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862" indent="-285716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2865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011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157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303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449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8595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5740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859" indent="-342859" algn="l" defTabSz="449210" rtl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862" indent="-285716" algn="l" defTabSz="449210" rtl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2865" indent="-228573" algn="l" defTabSz="449210" rtl="0" fontAlgn="base" hangingPunct="0">
        <a:lnSpc>
          <a:spcPct val="93000"/>
        </a:lnSpc>
        <a:spcBef>
          <a:spcPts val="849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011" indent="-228573" algn="l" defTabSz="449210" rtl="0" fontAlgn="base" hangingPunct="0">
        <a:lnSpc>
          <a:spcPct val="93000"/>
        </a:lnSpc>
        <a:spcBef>
          <a:spcPts val="57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157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303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449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8595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5740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2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8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4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1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8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648701" y="301625"/>
            <a:ext cx="2697163" cy="6462713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vert="eaVert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6" y="301625"/>
            <a:ext cx="7945438" cy="6462713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vert="eaVert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63564" y="6886575"/>
            <a:ext cx="2795587" cy="522288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endParaRPr lang="ru-RU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067175" y="6886575"/>
            <a:ext cx="3803650" cy="522288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endParaRPr lang="ru-RU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566151" y="6886575"/>
            <a:ext cx="2794000" cy="520700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</a:tabLst>
              <a:defRPr sz="2400">
                <a:solidFill>
                  <a:srgbClr val="DBF5F9"/>
                </a:solidFill>
                <a:latin typeface="Source Sans Pro" charset="0"/>
                <a:ea typeface="DejaVu Sans" charset="0"/>
                <a:cs typeface="DejaVu Sans" charset="0"/>
              </a:defRPr>
            </a:lvl1pPr>
          </a:lstStyle>
          <a:p>
            <a:fld id="{B5584D79-AC89-4C71-B224-2DB21332EDD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862" indent="-285716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2865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011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157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303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449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8595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5740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859" indent="-342859" algn="l" defTabSz="449210" rtl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862" indent="-285716" algn="l" defTabSz="449210" rtl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2865" indent="-228573" algn="l" defTabSz="449210" rtl="0" fontAlgn="base" hangingPunct="0">
        <a:lnSpc>
          <a:spcPct val="93000"/>
        </a:lnSpc>
        <a:spcBef>
          <a:spcPts val="849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011" indent="-228573" algn="l" defTabSz="449210" rtl="0" fontAlgn="base" hangingPunct="0">
        <a:lnSpc>
          <a:spcPct val="93000"/>
        </a:lnSpc>
        <a:spcBef>
          <a:spcPts val="57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157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303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449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8595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5740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2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8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4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1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8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25500" y="403226"/>
            <a:ext cx="10347325" cy="1458913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5500" y="2012951"/>
            <a:ext cx="10347325" cy="4795838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825501" y="7007225"/>
            <a:ext cx="2700338" cy="403225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endParaRPr lang="ru-RU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975100" y="7007225"/>
            <a:ext cx="4049713" cy="403225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endParaRPr 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474075" y="7007225"/>
            <a:ext cx="2698751" cy="401638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</a:tabLst>
              <a:defRPr sz="1200">
                <a:solidFill>
                  <a:srgbClr val="898989"/>
                </a:solidFill>
                <a:latin typeface="Calibri" charset="0"/>
                <a:cs typeface="Segoe UI" charset="0"/>
              </a:defRPr>
            </a:lvl1pPr>
          </a:lstStyle>
          <a:p>
            <a:fld id="{A09DAE13-5524-44C8-B2EC-FFF6E522077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862" indent="-285716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2865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011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157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303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449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8595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5740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859" indent="-342859" algn="l" defTabSz="449210" rtl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862" indent="-285716" algn="l" defTabSz="449210" rtl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2865" indent="-228573" algn="l" defTabSz="449210" rtl="0" fontAlgn="base" hangingPunct="0">
        <a:lnSpc>
          <a:spcPct val="93000"/>
        </a:lnSpc>
        <a:spcBef>
          <a:spcPts val="849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011" indent="-228573" algn="l" defTabSz="449210" rtl="0" fontAlgn="base" hangingPunct="0">
        <a:lnSpc>
          <a:spcPct val="93000"/>
        </a:lnSpc>
        <a:spcBef>
          <a:spcPts val="57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157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303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449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8595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5740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2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8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4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1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8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00189" y="1236664"/>
            <a:ext cx="8997950" cy="2630487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/>
        </p:nvSpPr>
        <p:spPr bwMode="auto">
          <a:xfrm>
            <a:off x="1500189" y="3970339"/>
            <a:ext cx="8997950" cy="1824037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lIns="91429" tIns="45715" rIns="91429" bIns="45715" anchorCtr="1"/>
          <a:lstStyle/>
          <a:p>
            <a:pPr algn="ctr"/>
            <a:r>
              <a:rPr lang="en-GB" sz="3200" dirty="0" err="1">
                <a:solidFill>
                  <a:srgbClr val="000000"/>
                </a:solidFill>
                <a:ea typeface="Microsoft YaHei" charset="0"/>
                <a:cs typeface="Microsoft YaHei" charset="0"/>
              </a:rPr>
              <a:t>Образец</a:t>
            </a:r>
            <a:r>
              <a:rPr lang="en-GB" sz="3200" dirty="0">
                <a:solidFill>
                  <a:srgbClr val="000000"/>
                </a:solidFill>
                <a:ea typeface="Microsoft YaHei" charset="0"/>
                <a:cs typeface="Microsoft YaHei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a typeface="Microsoft YaHei" charset="0"/>
                <a:cs typeface="Microsoft YaHei" charset="0"/>
              </a:rPr>
              <a:t>подзаголовка</a:t>
            </a:r>
            <a:endParaRPr lang="en-GB" sz="3200" dirty="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825501" y="7007225"/>
            <a:ext cx="2700338" cy="403225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endParaRPr lang="ru-RU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975100" y="7007225"/>
            <a:ext cx="4049713" cy="403225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endParaRPr lang="ru-RU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474075" y="7007225"/>
            <a:ext cx="2698751" cy="401638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</a:tabLst>
              <a:defRPr sz="1200">
                <a:solidFill>
                  <a:srgbClr val="898989"/>
                </a:solidFill>
                <a:latin typeface="Calibri" charset="0"/>
                <a:cs typeface="Segoe UI" charset="0"/>
              </a:defRPr>
            </a:lvl1pPr>
          </a:lstStyle>
          <a:p>
            <a:fld id="{66C41A4C-5823-4194-B4AF-99AF8AAAB17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862" indent="-285716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2865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011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157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303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449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8595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5740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859" indent="-342859" algn="l" defTabSz="449210" rtl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862" indent="-285716" algn="l" defTabSz="449210" rtl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2865" indent="-228573" algn="l" defTabSz="449210" rtl="0" fontAlgn="base" hangingPunct="0">
        <a:lnSpc>
          <a:spcPct val="93000"/>
        </a:lnSpc>
        <a:spcBef>
          <a:spcPts val="849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011" indent="-228573" algn="l" defTabSz="449210" rtl="0" fontAlgn="base" hangingPunct="0">
        <a:lnSpc>
          <a:spcPct val="93000"/>
        </a:lnSpc>
        <a:spcBef>
          <a:spcPts val="57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157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303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449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8595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5740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2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8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4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1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8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19150" y="1884363"/>
            <a:ext cx="10347325" cy="3143250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9150" y="5059364"/>
            <a:ext cx="10347325" cy="1652587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текста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825501" y="7007225"/>
            <a:ext cx="2700338" cy="403225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endParaRPr lang="ru-RU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975100" y="7007225"/>
            <a:ext cx="4049713" cy="403225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endParaRPr lang="ru-RU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474075" y="7007225"/>
            <a:ext cx="2698751" cy="401638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</a:tabLst>
              <a:defRPr sz="1200">
                <a:solidFill>
                  <a:srgbClr val="898989"/>
                </a:solidFill>
                <a:latin typeface="Calibri" charset="0"/>
                <a:cs typeface="Segoe UI" charset="0"/>
              </a:defRPr>
            </a:lvl1pPr>
          </a:lstStyle>
          <a:p>
            <a:fld id="{22458C8D-D790-4E94-A183-3A84C5130DD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862" indent="-285716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2865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011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157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303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449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8595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5740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859" indent="-342859" algn="l" defTabSz="449210" rtl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862" indent="-285716" algn="l" defTabSz="449210" rtl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2865" indent="-228573" algn="l" defTabSz="449210" rtl="0" fontAlgn="base" hangingPunct="0">
        <a:lnSpc>
          <a:spcPct val="93000"/>
        </a:lnSpc>
        <a:spcBef>
          <a:spcPts val="849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011" indent="-228573" algn="l" defTabSz="449210" rtl="0" fontAlgn="base" hangingPunct="0">
        <a:lnSpc>
          <a:spcPct val="93000"/>
        </a:lnSpc>
        <a:spcBef>
          <a:spcPts val="57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157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303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449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8595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5740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2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8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4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1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8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25500" y="403226"/>
            <a:ext cx="10347325" cy="1458913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825501" y="2012951"/>
            <a:ext cx="5099051" cy="4797425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lIns="91429" tIns="45715" rIns="91429" bIns="45715"/>
          <a:lstStyle/>
          <a:p>
            <a:pPr marL="449210" indent="-447622" hangingPunct="1">
              <a:lnSpc>
                <a:spcPct val="90000"/>
              </a:lnSpc>
              <a:spcBef>
                <a:spcPts val="988"/>
              </a:spcBef>
              <a:buFont typeface="Arial" charset="0"/>
              <a:buChar char="•"/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  <a:tab pos="3593675" algn="l"/>
                <a:tab pos="4042885" algn="l"/>
                <a:tab pos="4492095" algn="l"/>
                <a:tab pos="4941304" algn="l"/>
              </a:tabLst>
            </a:pPr>
            <a:r>
              <a:rPr lang="ru-RU" sz="2800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Образец текста</a:t>
            </a:r>
            <a:br>
              <a:rPr lang="ru-RU" sz="2800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ru-RU" sz="2400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Второй уровень</a:t>
            </a:r>
            <a:br>
              <a:rPr lang="ru-RU" sz="2400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ru-RU" sz="2000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Третий уровень</a:t>
            </a:r>
            <a:br>
              <a:rPr lang="ru-RU" sz="2000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ru-RU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Четвертый уровень</a:t>
            </a:r>
            <a:br>
              <a:rPr lang="ru-RU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ru-RU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Пятый уровень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073775" y="2012951"/>
            <a:ext cx="5099051" cy="4797425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lIns="91429" tIns="45715" rIns="91429" bIns="45715"/>
          <a:lstStyle/>
          <a:p>
            <a:pPr marL="449210" indent="-447622" hangingPunct="1">
              <a:lnSpc>
                <a:spcPct val="90000"/>
              </a:lnSpc>
              <a:spcBef>
                <a:spcPts val="988"/>
              </a:spcBef>
              <a:buFont typeface="Arial" charset="0"/>
              <a:buChar char="•"/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  <a:tab pos="3593675" algn="l"/>
                <a:tab pos="4042885" algn="l"/>
                <a:tab pos="4492095" algn="l"/>
                <a:tab pos="4941304" algn="l"/>
              </a:tabLst>
            </a:pPr>
            <a:r>
              <a:rPr lang="ru-RU" sz="2800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Образец текста</a:t>
            </a:r>
            <a:br>
              <a:rPr lang="ru-RU" sz="2800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ru-RU" sz="2400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Второй уровень</a:t>
            </a:r>
            <a:br>
              <a:rPr lang="ru-RU" sz="2400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ru-RU" sz="2000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Третий уровень</a:t>
            </a:r>
            <a:br>
              <a:rPr lang="ru-RU" sz="2000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ru-RU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Четвертый уровень</a:t>
            </a:r>
            <a:br>
              <a:rPr lang="ru-RU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ru-RU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Пятый уровень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825501" y="7007225"/>
            <a:ext cx="2700338" cy="403225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endParaRPr lang="ru-RU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975100" y="7007225"/>
            <a:ext cx="4049713" cy="403225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endParaRPr lang="ru-RU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474075" y="7007225"/>
            <a:ext cx="2698751" cy="401638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</a:tabLst>
              <a:defRPr sz="1200">
                <a:solidFill>
                  <a:srgbClr val="898989"/>
                </a:solidFill>
                <a:latin typeface="Calibri" charset="0"/>
                <a:cs typeface="Segoe UI" charset="0"/>
              </a:defRPr>
            </a:lvl1pPr>
          </a:lstStyle>
          <a:p>
            <a:fld id="{FBEBD44E-0DD2-4F27-807B-7D62FB682DA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862" indent="-285716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2865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011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157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303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449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8595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5740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859" indent="-342859" algn="l" defTabSz="449210" rtl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862" indent="-285716" algn="l" defTabSz="449210" rtl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2865" indent="-228573" algn="l" defTabSz="449210" rtl="0" fontAlgn="base" hangingPunct="0">
        <a:lnSpc>
          <a:spcPct val="93000"/>
        </a:lnSpc>
        <a:spcBef>
          <a:spcPts val="849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011" indent="-228573" algn="l" defTabSz="449210" rtl="0" fontAlgn="base" hangingPunct="0">
        <a:lnSpc>
          <a:spcPct val="93000"/>
        </a:lnSpc>
        <a:spcBef>
          <a:spcPts val="57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157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303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449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8595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5740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2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8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4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1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8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27089" y="403226"/>
            <a:ext cx="10347325" cy="1458913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9" y="1852613"/>
            <a:ext cx="5073650" cy="906462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текста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827089" y="2760664"/>
            <a:ext cx="5075236" cy="4060825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lIns="91429" tIns="45715" rIns="91429" bIns="45715"/>
          <a:lstStyle/>
          <a:p>
            <a:pPr marL="449210" indent="-447622" hangingPunct="1">
              <a:lnSpc>
                <a:spcPct val="90000"/>
              </a:lnSpc>
              <a:spcBef>
                <a:spcPts val="988"/>
              </a:spcBef>
              <a:buFont typeface="Arial" charset="0"/>
              <a:buChar char="•"/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  <a:tab pos="3593675" algn="l"/>
                <a:tab pos="4042885" algn="l"/>
                <a:tab pos="4492095" algn="l"/>
                <a:tab pos="4941304" algn="l"/>
              </a:tabLst>
            </a:pPr>
            <a:r>
              <a:rPr lang="ru-RU" sz="2800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Образец текста</a:t>
            </a:r>
            <a:br>
              <a:rPr lang="ru-RU" sz="2800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ru-RU" sz="2400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Второй уровень</a:t>
            </a:r>
            <a:br>
              <a:rPr lang="ru-RU" sz="2400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ru-RU" sz="2000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Третий уровень</a:t>
            </a:r>
            <a:br>
              <a:rPr lang="ru-RU" sz="2000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ru-RU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Четвертый уровень</a:t>
            </a:r>
            <a:br>
              <a:rPr lang="ru-RU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ru-RU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Пятый уровень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073776" y="2760664"/>
            <a:ext cx="5100638" cy="4060825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lIns="91429" tIns="45715" rIns="91429" bIns="45715"/>
          <a:lstStyle/>
          <a:p>
            <a:pPr marL="449210" indent="-447622" hangingPunct="1">
              <a:lnSpc>
                <a:spcPct val="90000"/>
              </a:lnSpc>
              <a:spcBef>
                <a:spcPts val="988"/>
              </a:spcBef>
              <a:buFont typeface="Arial" charset="0"/>
              <a:buChar char="•"/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  <a:tab pos="3593675" algn="l"/>
                <a:tab pos="4042885" algn="l"/>
                <a:tab pos="4492095" algn="l"/>
                <a:tab pos="4941304" algn="l"/>
              </a:tabLst>
            </a:pPr>
            <a:r>
              <a:rPr lang="ru-RU" sz="2800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Образец текста</a:t>
            </a:r>
            <a:br>
              <a:rPr lang="ru-RU" sz="2800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ru-RU" sz="2400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Второй уровень</a:t>
            </a:r>
            <a:br>
              <a:rPr lang="ru-RU" sz="2400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ru-RU" sz="2000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Третий уровень</a:t>
            </a:r>
            <a:br>
              <a:rPr lang="ru-RU" sz="2000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ru-RU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Четвертый уровень</a:t>
            </a:r>
            <a:br>
              <a:rPr lang="ru-RU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ru-RU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Пятый уровень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825501" y="7007225"/>
            <a:ext cx="2700338" cy="403225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endParaRPr lang="ru-RU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975100" y="7007225"/>
            <a:ext cx="4049713" cy="403225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endParaRPr lang="ru-RU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474075" y="7007225"/>
            <a:ext cx="2698751" cy="401638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</a:tabLst>
              <a:defRPr sz="1200">
                <a:solidFill>
                  <a:srgbClr val="898989"/>
                </a:solidFill>
                <a:latin typeface="Calibri" charset="0"/>
                <a:cs typeface="Segoe UI" charset="0"/>
              </a:defRPr>
            </a:lvl1pPr>
          </a:lstStyle>
          <a:p>
            <a:fld id="{C19B2BF8-3A6E-4A23-85C3-0D4179F04FB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862" indent="-285716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2865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011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157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303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449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8595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5740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859" indent="-342859" algn="l" defTabSz="449210" rtl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862" indent="-285716" algn="l" defTabSz="449210" rtl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2865" indent="-228573" algn="l" defTabSz="449210" rtl="0" fontAlgn="base" hangingPunct="0">
        <a:lnSpc>
          <a:spcPct val="93000"/>
        </a:lnSpc>
        <a:spcBef>
          <a:spcPts val="849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011" indent="-228573" algn="l" defTabSz="449210" rtl="0" fontAlgn="base" hangingPunct="0">
        <a:lnSpc>
          <a:spcPct val="93000"/>
        </a:lnSpc>
        <a:spcBef>
          <a:spcPts val="57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157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303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449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8595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5740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2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8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4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1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8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25500" y="403226"/>
            <a:ext cx="10347325" cy="1458913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825501" y="7007225"/>
            <a:ext cx="2700338" cy="403225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endParaRPr lang="ru-RU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975100" y="7007225"/>
            <a:ext cx="4049713" cy="403225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endParaRPr lang="ru-RU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474075" y="7007225"/>
            <a:ext cx="2698751" cy="401638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</a:tabLst>
              <a:defRPr sz="1200">
                <a:solidFill>
                  <a:srgbClr val="898989"/>
                </a:solidFill>
                <a:latin typeface="Calibri" charset="0"/>
                <a:cs typeface="Segoe UI" charset="0"/>
              </a:defRPr>
            </a:lvl1pPr>
          </a:lstStyle>
          <a:p>
            <a:fld id="{F7DC3B42-A2A1-4B8B-A2AC-6F11E25AF39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862" indent="-285716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2865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011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157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303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449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8595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5740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859" indent="-342859" algn="l" defTabSz="449210" rtl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862" indent="-285716" algn="l" defTabSz="449210" rtl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2865" indent="-228573" algn="l" defTabSz="449210" rtl="0" fontAlgn="base" hangingPunct="0">
        <a:lnSpc>
          <a:spcPct val="93000"/>
        </a:lnSpc>
        <a:spcBef>
          <a:spcPts val="849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011" indent="-228573" algn="l" defTabSz="449210" rtl="0" fontAlgn="base" hangingPunct="0">
        <a:lnSpc>
          <a:spcPct val="93000"/>
        </a:lnSpc>
        <a:spcBef>
          <a:spcPts val="57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157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303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449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8595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5740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2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8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4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1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8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27089" y="503239"/>
            <a:ext cx="3868737" cy="1762125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5100639" y="1089026"/>
            <a:ext cx="6073775" cy="5372100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lIns="91429" tIns="45715" rIns="91429" bIns="45715"/>
          <a:lstStyle/>
          <a:p>
            <a:pPr marL="449210" indent="-447622" hangingPunct="1">
              <a:lnSpc>
                <a:spcPct val="90000"/>
              </a:lnSpc>
              <a:spcBef>
                <a:spcPts val="988"/>
              </a:spcBef>
              <a:buFont typeface="Arial" charset="0"/>
              <a:buChar char="•"/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  <a:tab pos="3593675" algn="l"/>
                <a:tab pos="4042885" algn="l"/>
                <a:tab pos="4492095" algn="l"/>
                <a:tab pos="4941304" algn="l"/>
                <a:tab pos="5390513" algn="l"/>
                <a:tab pos="5839723" algn="l"/>
              </a:tabLst>
            </a:pPr>
            <a:r>
              <a:rPr lang="ru-RU" sz="3200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Образец текста</a:t>
            </a:r>
            <a:br>
              <a:rPr lang="ru-RU" sz="3200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ru-RU" sz="2800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Второй уровень</a:t>
            </a:r>
            <a:br>
              <a:rPr lang="ru-RU" sz="2800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ru-RU" sz="2400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Третий уровень</a:t>
            </a:r>
            <a:br>
              <a:rPr lang="ru-RU" sz="2400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ru-RU" sz="2000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Четвертый уровень</a:t>
            </a:r>
            <a:br>
              <a:rPr lang="ru-RU" sz="2000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ru-RU" sz="2000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Пятый уровень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9" y="2268538"/>
            <a:ext cx="3868737" cy="4200525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текста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825501" y="7007225"/>
            <a:ext cx="2700338" cy="403225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endParaRPr lang="ru-RU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975100" y="7007225"/>
            <a:ext cx="4049713" cy="403225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endParaRPr lang="ru-RU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474075" y="7007225"/>
            <a:ext cx="2698751" cy="401638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</a:tabLst>
              <a:defRPr sz="1200">
                <a:solidFill>
                  <a:srgbClr val="898989"/>
                </a:solidFill>
                <a:latin typeface="Calibri" charset="0"/>
                <a:cs typeface="Segoe UI" charset="0"/>
              </a:defRPr>
            </a:lvl1pPr>
          </a:lstStyle>
          <a:p>
            <a:fld id="{95E480E7-1DCC-46F2-B20C-5970EF8F3B2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862" indent="-285716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2865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011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157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303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449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8595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5740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859" indent="-342859" algn="l" defTabSz="449210" rtl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862" indent="-285716" algn="l" defTabSz="449210" rtl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2865" indent="-228573" algn="l" defTabSz="449210" rtl="0" fontAlgn="base" hangingPunct="0">
        <a:lnSpc>
          <a:spcPct val="93000"/>
        </a:lnSpc>
        <a:spcBef>
          <a:spcPts val="849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011" indent="-228573" algn="l" defTabSz="449210" rtl="0" fontAlgn="base" hangingPunct="0">
        <a:lnSpc>
          <a:spcPct val="93000"/>
        </a:lnSpc>
        <a:spcBef>
          <a:spcPts val="57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157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303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449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8595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5740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2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8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4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1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8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00189" y="1236664"/>
            <a:ext cx="8996362" cy="2630487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2050" name="Rectangle 2"/>
          <p:cNvSpPr>
            <a:spLocks noGrp="1" noChangeArrowheads="1"/>
          </p:cNvSpPr>
          <p:nvPr/>
        </p:nvSpPr>
        <p:spPr bwMode="auto">
          <a:xfrm>
            <a:off x="1500189" y="3970339"/>
            <a:ext cx="8996362" cy="1824037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lIns="0" tIns="0" rIns="0" bIns="0" anchorCtr="1"/>
          <a:lstStyle/>
          <a:p>
            <a:pPr algn="ctr"/>
            <a:r>
              <a:rPr lang="en-GB" sz="3200" dirty="0" err="1">
                <a:solidFill>
                  <a:srgbClr val="000000"/>
                </a:solidFill>
                <a:ea typeface="Microsoft YaHei" charset="0"/>
                <a:cs typeface="Microsoft YaHei" charset="0"/>
              </a:rPr>
              <a:t>Образец</a:t>
            </a:r>
            <a:r>
              <a:rPr lang="en-GB" sz="3200" dirty="0">
                <a:solidFill>
                  <a:srgbClr val="000000"/>
                </a:solidFill>
                <a:ea typeface="Microsoft YaHei" charset="0"/>
                <a:cs typeface="Microsoft YaHei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a typeface="Microsoft YaHei" charset="0"/>
                <a:cs typeface="Microsoft YaHei" charset="0"/>
              </a:rPr>
              <a:t>подзаголовка</a:t>
            </a:r>
            <a:endParaRPr lang="en-GB" sz="3200" dirty="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563564" y="6886575"/>
            <a:ext cx="2795587" cy="522288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endParaRPr lang="ru-RU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067175" y="6886575"/>
            <a:ext cx="3803650" cy="522288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566151" y="6886575"/>
            <a:ext cx="2794000" cy="520700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</a:tabLst>
              <a:defRPr sz="2400">
                <a:solidFill>
                  <a:srgbClr val="DBF5F9"/>
                </a:solidFill>
                <a:latin typeface="Source Sans Pro" charset="0"/>
                <a:ea typeface="DejaVu Sans" charset="0"/>
                <a:cs typeface="DejaVu Sans" charset="0"/>
              </a:defRPr>
            </a:lvl1pPr>
          </a:lstStyle>
          <a:p>
            <a:fld id="{F3874D18-7BB7-4D84-B9C9-50D366F6B17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862" indent="-285716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2865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011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157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303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449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8595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5740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859" indent="-342859" algn="l" defTabSz="449210" rtl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862" indent="-285716" algn="l" defTabSz="449210" rtl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2865" indent="-228573" algn="l" defTabSz="449210" rtl="0" fontAlgn="base" hangingPunct="0">
        <a:lnSpc>
          <a:spcPct val="93000"/>
        </a:lnSpc>
        <a:spcBef>
          <a:spcPts val="849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011" indent="-228573" algn="l" defTabSz="449210" rtl="0" fontAlgn="base" hangingPunct="0">
        <a:lnSpc>
          <a:spcPct val="93000"/>
        </a:lnSpc>
        <a:spcBef>
          <a:spcPts val="57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157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303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449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8595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5740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2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8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4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1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8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27089" y="503239"/>
            <a:ext cx="3868737" cy="1762125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100639" y="1089026"/>
            <a:ext cx="6073775" cy="5372100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9" y="2268538"/>
            <a:ext cx="3868737" cy="4200525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текста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825501" y="7007225"/>
            <a:ext cx="2700338" cy="403225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endParaRPr lang="ru-RU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975100" y="7007225"/>
            <a:ext cx="4049713" cy="403225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endParaRPr lang="ru-RU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474075" y="7007225"/>
            <a:ext cx="2698751" cy="401638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</a:tabLst>
              <a:defRPr sz="1200">
                <a:solidFill>
                  <a:srgbClr val="898989"/>
                </a:solidFill>
                <a:latin typeface="Calibri" charset="0"/>
                <a:cs typeface="Segoe UI" charset="0"/>
              </a:defRPr>
            </a:lvl1pPr>
          </a:lstStyle>
          <a:p>
            <a:fld id="{2BE8A15C-906A-46AA-826E-196A20A0BE4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862" indent="-285716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2865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011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157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303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449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8595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5740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859" indent="-342859" algn="l" defTabSz="449210" rtl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862" indent="-285716" algn="l" defTabSz="449210" rtl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2865" indent="-228573" algn="l" defTabSz="449210" rtl="0" fontAlgn="base" hangingPunct="0">
        <a:lnSpc>
          <a:spcPct val="93000"/>
        </a:lnSpc>
        <a:spcBef>
          <a:spcPts val="849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011" indent="-228573" algn="l" defTabSz="449210" rtl="0" fontAlgn="base" hangingPunct="0">
        <a:lnSpc>
          <a:spcPct val="93000"/>
        </a:lnSpc>
        <a:spcBef>
          <a:spcPts val="57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157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303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449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8595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5740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2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8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4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1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8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25500" y="403226"/>
            <a:ext cx="10347325" cy="1458913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5500" y="2012951"/>
            <a:ext cx="10347325" cy="4795838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vert="eaVert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825501" y="7007225"/>
            <a:ext cx="2700338" cy="403225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endParaRPr lang="ru-RU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975100" y="7007225"/>
            <a:ext cx="4049713" cy="403225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endParaRPr lang="ru-RU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474075" y="7007225"/>
            <a:ext cx="2698751" cy="401638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</a:tabLst>
              <a:defRPr sz="1200">
                <a:solidFill>
                  <a:srgbClr val="898989"/>
                </a:solidFill>
                <a:latin typeface="Calibri" charset="0"/>
                <a:cs typeface="Segoe UI" charset="0"/>
              </a:defRPr>
            </a:lvl1pPr>
          </a:lstStyle>
          <a:p>
            <a:fld id="{9FAA1E0C-FA77-48A5-92FC-438CA8D8860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862" indent="-285716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2865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011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157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303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449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8595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5740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859" indent="-342859" algn="l" defTabSz="449210" rtl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862" indent="-285716" algn="l" defTabSz="449210" rtl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2865" indent="-228573" algn="l" defTabSz="449210" rtl="0" fontAlgn="base" hangingPunct="0">
        <a:lnSpc>
          <a:spcPct val="93000"/>
        </a:lnSpc>
        <a:spcBef>
          <a:spcPts val="849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011" indent="-228573" algn="l" defTabSz="449210" rtl="0" fontAlgn="base" hangingPunct="0">
        <a:lnSpc>
          <a:spcPct val="93000"/>
        </a:lnSpc>
        <a:spcBef>
          <a:spcPts val="57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157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303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449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8595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5740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2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8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4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1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8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586789" y="403226"/>
            <a:ext cx="2586037" cy="6405564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vert="eaVert" wrap="square" lIns="91429" tIns="45715" rIns="91429" bIns="45715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5500" y="403226"/>
            <a:ext cx="7610476" cy="6405564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vert="eaVert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825501" y="7007225"/>
            <a:ext cx="2700338" cy="403225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endParaRPr lang="ru-RU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975100" y="7007225"/>
            <a:ext cx="4049713" cy="403225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endParaRPr lang="ru-RU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474075" y="7007225"/>
            <a:ext cx="2698751" cy="401638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</a:tabLst>
              <a:defRPr sz="1200">
                <a:solidFill>
                  <a:srgbClr val="898989"/>
                </a:solidFill>
                <a:latin typeface="Calibri" charset="0"/>
                <a:cs typeface="Segoe UI" charset="0"/>
              </a:defRPr>
            </a:lvl1pPr>
          </a:lstStyle>
          <a:p>
            <a:fld id="{E551F597-899C-4495-B426-6373D57C2C5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862" indent="-285716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2865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011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157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303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449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8595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5740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859" indent="-342859" algn="l" defTabSz="449210" rtl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862" indent="-285716" algn="l" defTabSz="449210" rtl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2865" indent="-228573" algn="l" defTabSz="449210" rtl="0" fontAlgn="base" hangingPunct="0">
        <a:lnSpc>
          <a:spcPct val="93000"/>
        </a:lnSpc>
        <a:spcBef>
          <a:spcPts val="849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011" indent="-228573" algn="l" defTabSz="449210" rtl="0" fontAlgn="base" hangingPunct="0">
        <a:lnSpc>
          <a:spcPct val="93000"/>
        </a:lnSpc>
        <a:spcBef>
          <a:spcPts val="57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157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303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449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8595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5740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2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8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4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1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8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499" y="-7874"/>
            <a:ext cx="12023322" cy="11479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1745" tIns="55873" rIns="111745" bIns="55873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749197" y="-7875"/>
            <a:ext cx="6249128" cy="70347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1745" tIns="55873" rIns="111745" bIns="55873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99916" y="776127"/>
            <a:ext cx="10798493" cy="1259946"/>
          </a:xfrm>
          <a:prstGeom prst="rect">
            <a:avLst/>
          </a:prstGeom>
        </p:spPr>
        <p:txBody>
          <a:bodyPr vert="horz" lIns="0" tIns="55873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599916" y="2133508"/>
            <a:ext cx="10798493" cy="4838192"/>
          </a:xfrm>
          <a:prstGeom prst="rect">
            <a:avLst/>
          </a:prstGeom>
        </p:spPr>
        <p:txBody>
          <a:bodyPr vert="horz" lIns="111745" tIns="55873" rIns="111745" bIns="55873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599916" y="7006700"/>
            <a:ext cx="2799609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5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12/21/2018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499511" y="7006700"/>
            <a:ext cx="4399386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5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398549" y="7006700"/>
            <a:ext cx="999860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5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E18FD78-4213-4EB6-8CA6-DCC898B67E9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4953" y="223117"/>
            <a:ext cx="12046282" cy="715649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</p:sldLayoutIdLst>
  <p:txStyles>
    <p:titleStyle>
      <a:lvl1pPr algn="l" rtl="0" eaLnBrk="1" latinLnBrk="0" hangingPunct="1">
        <a:spcBef>
          <a:spcPct val="0"/>
        </a:spcBef>
        <a:buNone/>
        <a:defRPr kumimoji="0" sz="61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35235" indent="-335235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82214" indent="-301711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17448" indent="-301711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452682" indent="-257013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787916" indent="-257013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123150" indent="-257013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2346640" indent="-223489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81873" indent="-223489" algn="l" rtl="0" eaLnBrk="1" latinLnBrk="0" hangingPunct="1">
        <a:spcBef>
          <a:spcPct val="20000"/>
        </a:spcBef>
        <a:buClr>
          <a:schemeClr val="tx2"/>
        </a:buClr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017108" indent="-223489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587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174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761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2348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936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3523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91106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4697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499" y="-7875"/>
            <a:ext cx="12023322" cy="11479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1758" tIns="55879" rIns="111758" bIns="55879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749197" y="-7875"/>
            <a:ext cx="6249128" cy="70347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1758" tIns="55879" rIns="111758" bIns="55879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99916" y="776127"/>
            <a:ext cx="10798493" cy="1259946"/>
          </a:xfrm>
          <a:prstGeom prst="rect">
            <a:avLst/>
          </a:prstGeom>
        </p:spPr>
        <p:txBody>
          <a:bodyPr vert="horz" lIns="0" tIns="55879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599916" y="2133508"/>
            <a:ext cx="10798493" cy="4838192"/>
          </a:xfrm>
          <a:prstGeom prst="rect">
            <a:avLst/>
          </a:prstGeom>
        </p:spPr>
        <p:txBody>
          <a:bodyPr vert="horz" lIns="111758" tIns="55879" rIns="111758" bIns="55879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599916" y="7006699"/>
            <a:ext cx="2799609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5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12/21/2018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499511" y="7006699"/>
            <a:ext cx="4399386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5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398549" y="7006699"/>
            <a:ext cx="999860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5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E18FD78-4213-4EB6-8CA6-DCC898B67E9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4953" y="223117"/>
            <a:ext cx="12046282" cy="715649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</p:sldLayoutIdLst>
  <p:txStyles>
    <p:titleStyle>
      <a:lvl1pPr algn="l" rtl="0" eaLnBrk="1" latinLnBrk="0" hangingPunct="1">
        <a:spcBef>
          <a:spcPct val="0"/>
        </a:spcBef>
        <a:buNone/>
        <a:defRPr kumimoji="0" sz="61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35274" indent="-335274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82306" indent="-301747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17580" indent="-301747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452854" indent="-257043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788127" indent="-257043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123401" indent="-257043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2346917" indent="-223516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82191" indent="-223516" algn="l" rtl="0" eaLnBrk="1" latinLnBrk="0" hangingPunct="1">
        <a:spcBef>
          <a:spcPct val="20000"/>
        </a:spcBef>
        <a:buClr>
          <a:schemeClr val="tx2"/>
        </a:buClr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017465" indent="-223516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587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175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763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2351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939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3527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9115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4703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301625"/>
            <a:ext cx="10796589" cy="4451350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52451" y="5216525"/>
            <a:ext cx="10790238" cy="1549400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100000"/>
              </a:lnSpc>
              <a:spcAft>
                <a:spcPts val="1238"/>
              </a:spcAft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  <a:tab pos="3593675" algn="l"/>
                <a:tab pos="4042885" algn="l"/>
                <a:tab pos="4492095" algn="l"/>
                <a:tab pos="4941304" algn="l"/>
                <a:tab pos="5390513" algn="l"/>
                <a:tab pos="5839723" algn="l"/>
                <a:tab pos="6288932" algn="l"/>
                <a:tab pos="6738141" algn="l"/>
                <a:tab pos="7187350" algn="l"/>
                <a:tab pos="7636560" algn="l"/>
                <a:tab pos="8085770" algn="l"/>
                <a:tab pos="8534979" algn="l"/>
                <a:tab pos="8984188" algn="l"/>
                <a:tab pos="9433398" algn="l"/>
                <a:tab pos="9882607" algn="l"/>
                <a:tab pos="10331816" algn="l"/>
                <a:tab pos="10781026" algn="l"/>
              </a:tabLst>
            </a:pPr>
            <a:r>
              <a:rPr lang="ru-RU" sz="2800" dirty="0">
                <a:solidFill>
                  <a:srgbClr val="DBF5F9"/>
                </a:solidFill>
                <a:latin typeface="Source Sans Pro" charset="0"/>
                <a:ea typeface="Microsoft YaHei" charset="0"/>
                <a:cs typeface="Microsoft YaHei" charset="0"/>
              </a:rPr>
              <a:t>Образец текста</a:t>
            </a:r>
            <a:br>
              <a:rPr lang="ru-RU" sz="2800" dirty="0">
                <a:solidFill>
                  <a:srgbClr val="DBF5F9"/>
                </a:solidFill>
                <a:latin typeface="Source Sans Pro" charset="0"/>
                <a:ea typeface="Microsoft YaHei" charset="0"/>
                <a:cs typeface="Microsoft YaHei" charset="0"/>
              </a:rPr>
            </a:br>
            <a:r>
              <a:rPr lang="ru-RU" sz="2400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Второй уровень</a:t>
            </a:r>
            <a:br>
              <a:rPr lang="ru-RU" sz="2400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ru-RU" sz="2000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Третий уровень</a:t>
            </a:r>
            <a:br>
              <a:rPr lang="ru-RU" sz="2000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ru-RU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Четвертый уровень</a:t>
            </a:r>
            <a:br>
              <a:rPr lang="ru-RU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ru-RU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Пятый уровень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63564" y="6886575"/>
            <a:ext cx="2795587" cy="522288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endParaRPr lang="ru-RU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067175" y="6886575"/>
            <a:ext cx="3803650" cy="522288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566151" y="6886575"/>
            <a:ext cx="2794000" cy="520700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</a:tabLst>
              <a:defRPr sz="2400">
                <a:solidFill>
                  <a:srgbClr val="DBF5F9"/>
                </a:solidFill>
                <a:latin typeface="Source Sans Pro" charset="0"/>
                <a:ea typeface="DejaVu Sans" charset="0"/>
                <a:cs typeface="DejaVu Sans" charset="0"/>
              </a:defRPr>
            </a:lvl1pPr>
          </a:lstStyle>
          <a:p>
            <a:fld id="{84C8C236-F9B1-4351-ABB0-913AAA7C602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862" indent="-285716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2865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011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157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303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449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8595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5740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859" indent="-342859" algn="l" defTabSz="449210" rtl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862" indent="-285716" algn="l" defTabSz="449210" rtl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2865" indent="-228573" algn="l" defTabSz="449210" rtl="0" fontAlgn="base" hangingPunct="0">
        <a:lnSpc>
          <a:spcPct val="93000"/>
        </a:lnSpc>
        <a:spcBef>
          <a:spcPts val="849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011" indent="-228573" algn="l" defTabSz="449210" rtl="0" fontAlgn="base" hangingPunct="0">
        <a:lnSpc>
          <a:spcPct val="93000"/>
        </a:lnSpc>
        <a:spcBef>
          <a:spcPts val="57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157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303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449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8595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5740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2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8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4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1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8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19150" y="1884363"/>
            <a:ext cx="10345738" cy="3143250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9150" y="5059363"/>
            <a:ext cx="10345738" cy="1651000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текста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63564" y="6886575"/>
            <a:ext cx="2795587" cy="522288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endParaRPr lang="ru-RU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067175" y="6886575"/>
            <a:ext cx="3803650" cy="522288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566151" y="6886575"/>
            <a:ext cx="2794000" cy="520700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</a:tabLst>
              <a:defRPr sz="2400">
                <a:solidFill>
                  <a:srgbClr val="DBF5F9"/>
                </a:solidFill>
                <a:latin typeface="Source Sans Pro" charset="0"/>
                <a:ea typeface="DejaVu Sans" charset="0"/>
                <a:cs typeface="DejaVu Sans" charset="0"/>
              </a:defRPr>
            </a:lvl1pPr>
          </a:lstStyle>
          <a:p>
            <a:fld id="{7E81A67C-CA39-432B-9205-E646FBCD380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862" indent="-285716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2865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011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157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303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449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8595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5740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859" indent="-342859" algn="l" defTabSz="449210" rtl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862" indent="-285716" algn="l" defTabSz="449210" rtl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2865" indent="-228573" algn="l" defTabSz="449210" rtl="0" fontAlgn="base" hangingPunct="0">
        <a:lnSpc>
          <a:spcPct val="93000"/>
        </a:lnSpc>
        <a:spcBef>
          <a:spcPts val="849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011" indent="-228573" algn="l" defTabSz="449210" rtl="0" fontAlgn="base" hangingPunct="0">
        <a:lnSpc>
          <a:spcPct val="93000"/>
        </a:lnSpc>
        <a:spcBef>
          <a:spcPts val="57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157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303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449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8595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5740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2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8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4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1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8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301625"/>
            <a:ext cx="10796589" cy="4451350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52451" y="5216525"/>
            <a:ext cx="5318125" cy="1549400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100000"/>
              </a:lnSpc>
              <a:spcAft>
                <a:spcPts val="1238"/>
              </a:spcAft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  <a:tab pos="3593675" algn="l"/>
                <a:tab pos="4042885" algn="l"/>
                <a:tab pos="4492095" algn="l"/>
                <a:tab pos="4941304" algn="l"/>
              </a:tabLst>
            </a:pPr>
            <a:r>
              <a:rPr lang="ru-RU" sz="2800" dirty="0">
                <a:solidFill>
                  <a:srgbClr val="DBF5F9"/>
                </a:solidFill>
                <a:latin typeface="Source Sans Pro" charset="0"/>
                <a:ea typeface="Microsoft YaHei" charset="0"/>
                <a:cs typeface="Microsoft YaHei" charset="0"/>
              </a:rPr>
              <a:t>Образец текста</a:t>
            </a:r>
            <a:br>
              <a:rPr lang="ru-RU" sz="2800" dirty="0">
                <a:solidFill>
                  <a:srgbClr val="DBF5F9"/>
                </a:solidFill>
                <a:latin typeface="Source Sans Pro" charset="0"/>
                <a:ea typeface="Microsoft YaHei" charset="0"/>
                <a:cs typeface="Microsoft YaHei" charset="0"/>
              </a:rPr>
            </a:br>
            <a:r>
              <a:rPr lang="ru-RU" sz="2400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Второй уровень</a:t>
            </a:r>
            <a:br>
              <a:rPr lang="ru-RU" sz="2400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ru-RU" sz="2000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Третий уровень</a:t>
            </a:r>
            <a:br>
              <a:rPr lang="ru-RU" sz="2000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ru-RU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Четвертый уровень</a:t>
            </a:r>
            <a:br>
              <a:rPr lang="ru-RU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ru-RU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Пятый уровень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022976" y="5216525"/>
            <a:ext cx="5319713" cy="1549400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100000"/>
              </a:lnSpc>
              <a:spcAft>
                <a:spcPts val="1238"/>
              </a:spcAft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  <a:tab pos="3593675" algn="l"/>
                <a:tab pos="4042885" algn="l"/>
                <a:tab pos="4492095" algn="l"/>
                <a:tab pos="4941304" algn="l"/>
              </a:tabLst>
            </a:pPr>
            <a:r>
              <a:rPr lang="ru-RU" sz="2800" dirty="0">
                <a:solidFill>
                  <a:srgbClr val="DBF5F9"/>
                </a:solidFill>
                <a:latin typeface="Source Sans Pro" charset="0"/>
                <a:ea typeface="Microsoft YaHei" charset="0"/>
                <a:cs typeface="Microsoft YaHei" charset="0"/>
              </a:rPr>
              <a:t>Образец текста</a:t>
            </a:r>
            <a:br>
              <a:rPr lang="ru-RU" sz="2800" dirty="0">
                <a:solidFill>
                  <a:srgbClr val="DBF5F9"/>
                </a:solidFill>
                <a:latin typeface="Source Sans Pro" charset="0"/>
                <a:ea typeface="Microsoft YaHei" charset="0"/>
                <a:cs typeface="Microsoft YaHei" charset="0"/>
              </a:rPr>
            </a:br>
            <a:r>
              <a:rPr lang="ru-RU" sz="2400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Второй уровень</a:t>
            </a:r>
            <a:br>
              <a:rPr lang="ru-RU" sz="2400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ru-RU" sz="2000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Третий уровень</a:t>
            </a:r>
            <a:br>
              <a:rPr lang="ru-RU" sz="2000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ru-RU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Четвертый уровень</a:t>
            </a:r>
            <a:br>
              <a:rPr lang="ru-RU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ru-RU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Пятый уровень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63564" y="6886575"/>
            <a:ext cx="2795587" cy="522288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endParaRPr lang="ru-RU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067175" y="6886575"/>
            <a:ext cx="3803650" cy="522288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566151" y="6886575"/>
            <a:ext cx="2794000" cy="520700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</a:tabLst>
              <a:defRPr sz="2400">
                <a:solidFill>
                  <a:srgbClr val="DBF5F9"/>
                </a:solidFill>
                <a:latin typeface="Source Sans Pro" charset="0"/>
                <a:ea typeface="DejaVu Sans" charset="0"/>
                <a:cs typeface="DejaVu Sans" charset="0"/>
              </a:defRPr>
            </a:lvl1pPr>
          </a:lstStyle>
          <a:p>
            <a:fld id="{C28E39B5-4B90-44FF-8B4C-A94F3A56E06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862" indent="-285716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2865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011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157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303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449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8595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5740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859" indent="-342859" algn="l" defTabSz="449210" rtl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862" indent="-285716" algn="l" defTabSz="449210" rtl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2865" indent="-228573" algn="l" defTabSz="449210" rtl="0" fontAlgn="base" hangingPunct="0">
        <a:lnSpc>
          <a:spcPct val="93000"/>
        </a:lnSpc>
        <a:spcBef>
          <a:spcPts val="849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011" indent="-228573" algn="l" defTabSz="449210" rtl="0" fontAlgn="base" hangingPunct="0">
        <a:lnSpc>
          <a:spcPct val="93000"/>
        </a:lnSpc>
        <a:spcBef>
          <a:spcPts val="57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157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303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449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8595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5740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2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8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4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1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8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403226"/>
            <a:ext cx="10345737" cy="1458913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9" y="1852613"/>
            <a:ext cx="5073650" cy="906462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текста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827089" y="2760664"/>
            <a:ext cx="5075236" cy="4062411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100000"/>
              </a:lnSpc>
              <a:spcAft>
                <a:spcPts val="1238"/>
              </a:spcAft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  <a:tab pos="3593675" algn="l"/>
                <a:tab pos="4042885" algn="l"/>
                <a:tab pos="4492095" algn="l"/>
                <a:tab pos="4941304" algn="l"/>
              </a:tabLst>
            </a:pPr>
            <a:r>
              <a:rPr lang="ru-RU" sz="2800" dirty="0">
                <a:solidFill>
                  <a:srgbClr val="DBF5F9"/>
                </a:solidFill>
                <a:latin typeface="Source Sans Pro" charset="0"/>
                <a:ea typeface="Microsoft YaHei" charset="0"/>
                <a:cs typeface="Microsoft YaHei" charset="0"/>
              </a:rPr>
              <a:t>Образец текста</a:t>
            </a:r>
            <a:br>
              <a:rPr lang="ru-RU" sz="2800" dirty="0">
                <a:solidFill>
                  <a:srgbClr val="DBF5F9"/>
                </a:solidFill>
                <a:latin typeface="Source Sans Pro" charset="0"/>
                <a:ea typeface="Microsoft YaHei" charset="0"/>
                <a:cs typeface="Microsoft YaHei" charset="0"/>
              </a:rPr>
            </a:br>
            <a:r>
              <a:rPr lang="ru-RU" sz="2400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Второй уровень</a:t>
            </a:r>
            <a:br>
              <a:rPr lang="ru-RU" sz="2400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ru-RU" sz="2000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Третий уровень</a:t>
            </a:r>
            <a:br>
              <a:rPr lang="ru-RU" sz="2000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ru-RU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Четвертый уровень</a:t>
            </a:r>
            <a:br>
              <a:rPr lang="ru-RU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ru-RU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Пятый уровень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073776" y="2760664"/>
            <a:ext cx="5100638" cy="4062411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100000"/>
              </a:lnSpc>
              <a:spcAft>
                <a:spcPts val="1238"/>
              </a:spcAft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  <a:tab pos="3593675" algn="l"/>
                <a:tab pos="4042885" algn="l"/>
                <a:tab pos="4492095" algn="l"/>
                <a:tab pos="4941304" algn="l"/>
              </a:tabLst>
            </a:pPr>
            <a:r>
              <a:rPr lang="ru-RU" sz="2800" dirty="0">
                <a:solidFill>
                  <a:srgbClr val="DBF5F9"/>
                </a:solidFill>
                <a:latin typeface="Source Sans Pro" charset="0"/>
                <a:ea typeface="Microsoft YaHei" charset="0"/>
                <a:cs typeface="Microsoft YaHei" charset="0"/>
              </a:rPr>
              <a:t>Образец текста</a:t>
            </a:r>
            <a:br>
              <a:rPr lang="ru-RU" sz="2800" dirty="0">
                <a:solidFill>
                  <a:srgbClr val="DBF5F9"/>
                </a:solidFill>
                <a:latin typeface="Source Sans Pro" charset="0"/>
                <a:ea typeface="Microsoft YaHei" charset="0"/>
                <a:cs typeface="Microsoft YaHei" charset="0"/>
              </a:rPr>
            </a:br>
            <a:r>
              <a:rPr lang="ru-RU" sz="2400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Второй уровень</a:t>
            </a:r>
            <a:br>
              <a:rPr lang="ru-RU" sz="2400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ru-RU" sz="2000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Третий уровень</a:t>
            </a:r>
            <a:br>
              <a:rPr lang="ru-RU" sz="2000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ru-RU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Четвертый уровень</a:t>
            </a:r>
            <a:br>
              <a:rPr lang="ru-RU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ru-RU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Пятый уровень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63564" y="6886575"/>
            <a:ext cx="2795587" cy="522288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endParaRPr lang="ru-RU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067175" y="6886575"/>
            <a:ext cx="3803650" cy="522288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566151" y="6886575"/>
            <a:ext cx="2794000" cy="520700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</a:tabLst>
              <a:defRPr sz="2400">
                <a:solidFill>
                  <a:srgbClr val="DBF5F9"/>
                </a:solidFill>
                <a:latin typeface="Source Sans Pro" charset="0"/>
                <a:ea typeface="DejaVu Sans" charset="0"/>
                <a:cs typeface="DejaVu Sans" charset="0"/>
              </a:defRPr>
            </a:lvl1pPr>
          </a:lstStyle>
          <a:p>
            <a:fld id="{6A373866-4363-4995-9D50-2B2981166A1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862" indent="-285716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2865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011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157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303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449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8595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5740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859" indent="-342859" algn="l" defTabSz="449210" rtl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862" indent="-285716" algn="l" defTabSz="449210" rtl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2865" indent="-228573" algn="l" defTabSz="449210" rtl="0" fontAlgn="base" hangingPunct="0">
        <a:lnSpc>
          <a:spcPct val="93000"/>
        </a:lnSpc>
        <a:spcBef>
          <a:spcPts val="849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011" indent="-228573" algn="l" defTabSz="449210" rtl="0" fontAlgn="base" hangingPunct="0">
        <a:lnSpc>
          <a:spcPct val="93000"/>
        </a:lnSpc>
        <a:spcBef>
          <a:spcPts val="57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157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303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449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8595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5740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2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8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4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1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8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301625"/>
            <a:ext cx="10796589" cy="4451350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63564" y="6886575"/>
            <a:ext cx="2795587" cy="522288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endParaRPr lang="ru-RU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067175" y="6886575"/>
            <a:ext cx="3803650" cy="522288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endParaRPr lang="ru-RU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566151" y="6886575"/>
            <a:ext cx="2794000" cy="520700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</a:tabLst>
              <a:defRPr sz="2400">
                <a:solidFill>
                  <a:srgbClr val="DBF5F9"/>
                </a:solidFill>
                <a:latin typeface="Source Sans Pro" charset="0"/>
                <a:ea typeface="DejaVu Sans" charset="0"/>
                <a:cs typeface="DejaVu Sans" charset="0"/>
              </a:defRPr>
            </a:lvl1pPr>
          </a:lstStyle>
          <a:p>
            <a:fld id="{368151A8-DA41-43F4-9727-ED8F1D0CC2E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862" indent="-285716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2865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011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157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303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449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8595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5740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859" indent="-342859" algn="l" defTabSz="449210" rtl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862" indent="-285716" algn="l" defTabSz="449210" rtl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2865" indent="-228573" algn="l" defTabSz="449210" rtl="0" fontAlgn="base" hangingPunct="0">
        <a:lnSpc>
          <a:spcPct val="93000"/>
        </a:lnSpc>
        <a:spcBef>
          <a:spcPts val="849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011" indent="-228573" algn="l" defTabSz="449210" rtl="0" fontAlgn="base" hangingPunct="0">
        <a:lnSpc>
          <a:spcPct val="93000"/>
        </a:lnSpc>
        <a:spcBef>
          <a:spcPts val="57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157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303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449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8595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5740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2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8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4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1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8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563564" y="6886575"/>
            <a:ext cx="2795587" cy="522288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endParaRPr lang="ru-RU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067175" y="6886575"/>
            <a:ext cx="3803650" cy="522288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8566151" y="6886575"/>
            <a:ext cx="2794000" cy="520700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</a:tabLst>
              <a:defRPr sz="2400">
                <a:solidFill>
                  <a:srgbClr val="DBF5F9"/>
                </a:solidFill>
                <a:latin typeface="Source Sans Pro" charset="0"/>
                <a:ea typeface="DejaVu Sans" charset="0"/>
                <a:cs typeface="DejaVu Sans" charset="0"/>
              </a:defRPr>
            </a:lvl1pPr>
          </a:lstStyle>
          <a:p>
            <a:fld id="{F2F0944C-6CC9-458A-8578-7063FE71D54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862" indent="-285716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2865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011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157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303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449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8595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5740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859" indent="-342859" algn="l" defTabSz="449210" rtl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862" indent="-285716" algn="l" defTabSz="449210" rtl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2865" indent="-228573" algn="l" defTabSz="449210" rtl="0" fontAlgn="base" hangingPunct="0">
        <a:lnSpc>
          <a:spcPct val="93000"/>
        </a:lnSpc>
        <a:spcBef>
          <a:spcPts val="849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011" indent="-228573" algn="l" defTabSz="449210" rtl="0" fontAlgn="base" hangingPunct="0">
        <a:lnSpc>
          <a:spcPct val="93000"/>
        </a:lnSpc>
        <a:spcBef>
          <a:spcPts val="57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157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303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449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8595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5740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2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8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4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1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8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503237"/>
            <a:ext cx="3867150" cy="1763713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100639" y="1089026"/>
            <a:ext cx="6073775" cy="5372100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100000"/>
              </a:lnSpc>
              <a:spcAft>
                <a:spcPts val="1238"/>
              </a:spcAft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  <a:tab pos="3593675" algn="l"/>
                <a:tab pos="4042885" algn="l"/>
                <a:tab pos="4492095" algn="l"/>
                <a:tab pos="4941304" algn="l"/>
                <a:tab pos="5390513" algn="l"/>
                <a:tab pos="5839723" algn="l"/>
              </a:tabLst>
            </a:pPr>
            <a:r>
              <a:rPr lang="ru-RU" sz="3200" dirty="0">
                <a:solidFill>
                  <a:srgbClr val="DBF5F9"/>
                </a:solidFill>
                <a:latin typeface="Source Sans Pro" charset="0"/>
                <a:ea typeface="Microsoft YaHei" charset="0"/>
                <a:cs typeface="Microsoft YaHei" charset="0"/>
              </a:rPr>
              <a:t>Образец текста</a:t>
            </a:r>
            <a:br>
              <a:rPr lang="ru-RU" sz="3200" dirty="0">
                <a:solidFill>
                  <a:srgbClr val="DBF5F9"/>
                </a:solidFill>
                <a:latin typeface="Source Sans Pro" charset="0"/>
                <a:ea typeface="Microsoft YaHei" charset="0"/>
                <a:cs typeface="Microsoft YaHei" charset="0"/>
              </a:rPr>
            </a:br>
            <a:r>
              <a:rPr lang="ru-RU" sz="2800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Второй уровень</a:t>
            </a:r>
            <a:br>
              <a:rPr lang="ru-RU" sz="2800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ru-RU" sz="2400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Третий уровень</a:t>
            </a:r>
            <a:br>
              <a:rPr lang="ru-RU" sz="2400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ru-RU" sz="2000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Четвертый уровень</a:t>
            </a:r>
            <a:br>
              <a:rPr lang="ru-RU" sz="2000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ru-RU" sz="2000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Пятый уровень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2268539"/>
            <a:ext cx="3867150" cy="4198936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текста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63564" y="6886575"/>
            <a:ext cx="2795587" cy="522288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endParaRPr lang="ru-RU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067175" y="6886575"/>
            <a:ext cx="3803650" cy="522288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endParaRPr lang="ru-RU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566151" y="6886575"/>
            <a:ext cx="2794000" cy="520700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</a:tabLst>
              <a:defRPr sz="2400">
                <a:solidFill>
                  <a:srgbClr val="DBF5F9"/>
                </a:solidFill>
                <a:latin typeface="Source Sans Pro" charset="0"/>
                <a:ea typeface="DejaVu Sans" charset="0"/>
                <a:cs typeface="DejaVu Sans" charset="0"/>
              </a:defRPr>
            </a:lvl1pPr>
          </a:lstStyle>
          <a:p>
            <a:fld id="{F1FE8D54-1893-4C91-891C-873B9216868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862" indent="-285716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2865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011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157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303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449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8595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5740" indent="-228573" algn="ctr" defTabSz="4492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859" indent="-342859" algn="l" defTabSz="449210" rtl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862" indent="-285716" algn="l" defTabSz="449210" rtl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2865" indent="-228573" algn="l" defTabSz="449210" rtl="0" fontAlgn="base" hangingPunct="0">
        <a:lnSpc>
          <a:spcPct val="93000"/>
        </a:lnSpc>
        <a:spcBef>
          <a:spcPts val="849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011" indent="-228573" algn="l" defTabSz="449210" rtl="0" fontAlgn="base" hangingPunct="0">
        <a:lnSpc>
          <a:spcPct val="93000"/>
        </a:lnSpc>
        <a:spcBef>
          <a:spcPts val="57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157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303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449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8595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5740" indent="-228573" algn="l" defTabSz="44921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2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8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4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1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8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5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5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1295401" y="422252"/>
            <a:ext cx="10702924" cy="1295400"/>
          </a:xfrm>
          <a:ln/>
        </p:spPr>
        <p:txBody>
          <a:bodyPr vert="horz" lIns="91429" tIns="45715" rIns="91429" bIns="45715"/>
          <a:lstStyle/>
          <a:p>
            <a:pPr>
              <a:lnSpc>
                <a:spcPct val="90000"/>
              </a:lnSpc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  <a:tab pos="3593675" algn="l"/>
                <a:tab pos="4042885" algn="l"/>
                <a:tab pos="4492095" algn="l"/>
                <a:tab pos="4941304" algn="l"/>
                <a:tab pos="5390513" algn="l"/>
                <a:tab pos="5839723" algn="l"/>
                <a:tab pos="6288932" algn="l"/>
                <a:tab pos="6738141" algn="l"/>
                <a:tab pos="7187350" algn="l"/>
                <a:tab pos="7636560" algn="l"/>
                <a:tab pos="8085770" algn="l"/>
                <a:tab pos="8534979" algn="l"/>
                <a:tab pos="8984188" algn="l"/>
                <a:tab pos="9433398" algn="l"/>
                <a:tab pos="9882607" algn="l"/>
                <a:tab pos="10331816" algn="l"/>
              </a:tabLst>
            </a:pPr>
            <a:r>
              <a:rPr lang="ru-RU" sz="4000" b="1" dirty="0" smtClean="0">
                <a:latin typeface="Calibri Light" charset="0"/>
              </a:rPr>
              <a:t>Определение витаминов P и C в различных видах чая</a:t>
            </a:r>
            <a:endParaRPr lang="ru-RU" sz="4000" b="1" dirty="0">
              <a:latin typeface="Calibri Light" charset="0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209691" y="2279639"/>
            <a:ext cx="9788635" cy="5280036"/>
          </a:xfrm>
          <a:ln/>
        </p:spPr>
        <p:txBody>
          <a:bodyPr vert="horz" lIns="91429" tIns="45715" rIns="91429" bIns="45715"/>
          <a:lstStyle/>
          <a:p>
            <a:pPr marL="449210" indent="-447622">
              <a:lnSpc>
                <a:spcPct val="90000"/>
              </a:lnSpc>
              <a:spcBef>
                <a:spcPts val="988"/>
              </a:spcBef>
              <a:spcAft>
                <a:spcPts val="288"/>
              </a:spcAft>
              <a:buNone/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  <a:tab pos="3593675" algn="l"/>
                <a:tab pos="4042885" algn="l"/>
                <a:tab pos="4492095" algn="l"/>
                <a:tab pos="4941304" algn="l"/>
                <a:tab pos="5390513" algn="l"/>
                <a:tab pos="5839723" algn="l"/>
                <a:tab pos="6288932" algn="l"/>
                <a:tab pos="6738141" algn="l"/>
                <a:tab pos="7187350" algn="l"/>
                <a:tab pos="7636560" algn="l"/>
                <a:tab pos="8085770" algn="l"/>
                <a:tab pos="8534979" algn="l"/>
                <a:tab pos="8984188" algn="l"/>
                <a:tab pos="9433398" algn="l"/>
                <a:tab pos="9882607" algn="l"/>
              </a:tabLst>
            </a:pPr>
            <a:r>
              <a:rPr lang="ru-RU" sz="3500" dirty="0" smtClean="0">
                <a:latin typeface="Calibri" charset="0"/>
              </a:rPr>
              <a:t>Выполнила: Ручкина Елизавета</a:t>
            </a:r>
          </a:p>
          <a:p>
            <a:pPr marL="449210" indent="-447622">
              <a:lnSpc>
                <a:spcPct val="90000"/>
              </a:lnSpc>
              <a:spcBef>
                <a:spcPts val="988"/>
              </a:spcBef>
              <a:spcAft>
                <a:spcPts val="288"/>
              </a:spcAft>
              <a:buNone/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  <a:tab pos="3593675" algn="l"/>
                <a:tab pos="4042885" algn="l"/>
                <a:tab pos="4492095" algn="l"/>
                <a:tab pos="4941304" algn="l"/>
                <a:tab pos="5390513" algn="l"/>
                <a:tab pos="5839723" algn="l"/>
                <a:tab pos="6288932" algn="l"/>
                <a:tab pos="6738141" algn="l"/>
                <a:tab pos="7187350" algn="l"/>
                <a:tab pos="7636560" algn="l"/>
                <a:tab pos="8085770" algn="l"/>
                <a:tab pos="8534979" algn="l"/>
                <a:tab pos="8984188" algn="l"/>
                <a:tab pos="9433398" algn="l"/>
                <a:tab pos="9882607" algn="l"/>
              </a:tabLst>
            </a:pPr>
            <a:r>
              <a:rPr lang="ru-RU" sz="3500" dirty="0" smtClean="0">
                <a:latin typeface="Calibri" charset="0"/>
              </a:rPr>
              <a:t>Обучающаяся объединения «Химия и экология»</a:t>
            </a:r>
          </a:p>
          <a:p>
            <a:pPr marL="449210" indent="-447622">
              <a:lnSpc>
                <a:spcPct val="90000"/>
              </a:lnSpc>
              <a:spcBef>
                <a:spcPts val="988"/>
              </a:spcBef>
              <a:spcAft>
                <a:spcPts val="288"/>
              </a:spcAft>
              <a:buNone/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  <a:tab pos="3593675" algn="l"/>
                <a:tab pos="4042885" algn="l"/>
                <a:tab pos="4492095" algn="l"/>
                <a:tab pos="4941304" algn="l"/>
                <a:tab pos="5390513" algn="l"/>
                <a:tab pos="5839723" algn="l"/>
                <a:tab pos="6288932" algn="l"/>
                <a:tab pos="6738141" algn="l"/>
                <a:tab pos="7187350" algn="l"/>
                <a:tab pos="7636560" algn="l"/>
                <a:tab pos="8085770" algn="l"/>
                <a:tab pos="8534979" algn="l"/>
                <a:tab pos="8984188" algn="l"/>
                <a:tab pos="9433398" algn="l"/>
                <a:tab pos="9882607" algn="l"/>
              </a:tabLst>
            </a:pPr>
            <a:r>
              <a:rPr lang="ru-RU" sz="3500" dirty="0" smtClean="0">
                <a:latin typeface="Calibri" charset="0"/>
              </a:rPr>
              <a:t>МБУ ДО СЮН г. Белорецк,</a:t>
            </a:r>
          </a:p>
          <a:p>
            <a:pPr marL="449210" indent="-447622">
              <a:lnSpc>
                <a:spcPct val="90000"/>
              </a:lnSpc>
              <a:spcBef>
                <a:spcPts val="988"/>
              </a:spcBef>
              <a:spcAft>
                <a:spcPts val="288"/>
              </a:spcAft>
              <a:buNone/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  <a:tab pos="3593675" algn="l"/>
                <a:tab pos="4042885" algn="l"/>
                <a:tab pos="4492095" algn="l"/>
                <a:tab pos="4941304" algn="l"/>
                <a:tab pos="5390513" algn="l"/>
                <a:tab pos="5839723" algn="l"/>
                <a:tab pos="6288932" algn="l"/>
                <a:tab pos="6738141" algn="l"/>
                <a:tab pos="7187350" algn="l"/>
                <a:tab pos="7636560" algn="l"/>
                <a:tab pos="8085770" algn="l"/>
                <a:tab pos="8534979" algn="l"/>
                <a:tab pos="8984188" algn="l"/>
                <a:tab pos="9433398" algn="l"/>
                <a:tab pos="9882607" algn="l"/>
              </a:tabLst>
            </a:pPr>
            <a:r>
              <a:rPr lang="ru-RU" sz="3500" dirty="0" smtClean="0">
                <a:latin typeface="Calibri" charset="0"/>
              </a:rPr>
              <a:t>Учащаяся 11 класса МОБУ СОШ №1 г. Белорецк</a:t>
            </a:r>
          </a:p>
          <a:p>
            <a:pPr marL="449210" indent="-447622">
              <a:lnSpc>
                <a:spcPct val="90000"/>
              </a:lnSpc>
              <a:spcBef>
                <a:spcPts val="988"/>
              </a:spcBef>
              <a:spcAft>
                <a:spcPts val="288"/>
              </a:spcAft>
              <a:buNone/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  <a:tab pos="3593675" algn="l"/>
                <a:tab pos="4042885" algn="l"/>
                <a:tab pos="4492095" algn="l"/>
                <a:tab pos="4941304" algn="l"/>
                <a:tab pos="5390513" algn="l"/>
                <a:tab pos="5839723" algn="l"/>
                <a:tab pos="6288932" algn="l"/>
                <a:tab pos="6738141" algn="l"/>
                <a:tab pos="7187350" algn="l"/>
                <a:tab pos="7636560" algn="l"/>
                <a:tab pos="8085770" algn="l"/>
                <a:tab pos="8534979" algn="l"/>
                <a:tab pos="8984188" algn="l"/>
                <a:tab pos="9433398" algn="l"/>
                <a:tab pos="9882607" algn="l"/>
              </a:tabLst>
            </a:pPr>
            <a:r>
              <a:rPr lang="ru-RU" sz="3500" dirty="0" smtClean="0">
                <a:latin typeface="Calibri" charset="0"/>
              </a:rPr>
              <a:t>Руководитель: Кузнецова Ольга Петровна</a:t>
            </a:r>
          </a:p>
          <a:p>
            <a:pPr marL="449210" indent="-447622">
              <a:lnSpc>
                <a:spcPct val="90000"/>
              </a:lnSpc>
              <a:spcBef>
                <a:spcPts val="988"/>
              </a:spcBef>
              <a:spcAft>
                <a:spcPts val="288"/>
              </a:spcAft>
              <a:buNone/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  <a:tab pos="3593675" algn="l"/>
                <a:tab pos="4042885" algn="l"/>
                <a:tab pos="4492095" algn="l"/>
                <a:tab pos="4941304" algn="l"/>
                <a:tab pos="5390513" algn="l"/>
                <a:tab pos="5839723" algn="l"/>
                <a:tab pos="6288932" algn="l"/>
                <a:tab pos="6738141" algn="l"/>
                <a:tab pos="7187350" algn="l"/>
                <a:tab pos="7636560" algn="l"/>
                <a:tab pos="8085770" algn="l"/>
                <a:tab pos="8534979" algn="l"/>
                <a:tab pos="8984188" algn="l"/>
                <a:tab pos="9433398" algn="l"/>
                <a:tab pos="9882607" algn="l"/>
              </a:tabLst>
            </a:pPr>
            <a:r>
              <a:rPr lang="ru-RU" sz="3500" dirty="0" smtClean="0">
                <a:latin typeface="Calibri" charset="0"/>
              </a:rPr>
              <a:t>ПДО МБУ ДО СЮН г. Белорецк   </a:t>
            </a:r>
            <a:endParaRPr lang="ru-RU" sz="3500" dirty="0">
              <a:latin typeface="Calibri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body" sz="half" idx="2"/>
          </p:nvPr>
        </p:nvSpPr>
        <p:spPr>
          <a:xfrm>
            <a:off x="284122" y="136499"/>
            <a:ext cx="11501519" cy="785828"/>
          </a:xfrm>
          <a:ln/>
        </p:spPr>
        <p:txBody>
          <a:bodyPr vert="horz" lIns="91429" tIns="45715" rIns="91429" bIns="45715" anchor="ctr" anchorCtr="1"/>
          <a:lstStyle/>
          <a:p>
            <a:pPr marL="449210" indent="-447622" algn="just">
              <a:lnSpc>
                <a:spcPct val="90000"/>
              </a:lnSpc>
              <a:spcBef>
                <a:spcPts val="988"/>
              </a:spcBef>
              <a:buNone/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  <a:tab pos="3593675" algn="l"/>
                <a:tab pos="4042885" algn="l"/>
                <a:tab pos="4492095" algn="l"/>
                <a:tab pos="4941304" algn="l"/>
                <a:tab pos="5390513" algn="l"/>
                <a:tab pos="5839723" algn="l"/>
                <a:tab pos="6288932" algn="l"/>
                <a:tab pos="6738141" algn="l"/>
                <a:tab pos="7187350" algn="l"/>
                <a:tab pos="7636560" algn="l"/>
                <a:tab pos="8085770" algn="l"/>
                <a:tab pos="8534979" algn="l"/>
                <a:tab pos="8984188" algn="l"/>
                <a:tab pos="9433398" algn="l"/>
                <a:tab pos="9882607" algn="l"/>
                <a:tab pos="10331816" algn="l"/>
              </a:tabLst>
            </a:pPr>
            <a:r>
              <a:rPr lang="ru-RU" sz="3500" dirty="0" smtClean="0">
                <a:latin typeface="Source Sans Pro" charset="0"/>
              </a:rPr>
              <a:t>Результаты исследования и их обсуждение</a:t>
            </a:r>
            <a:endParaRPr lang="ru-RU" sz="3500" dirty="0">
              <a:latin typeface="Source Sans Pro" charset="0"/>
            </a:endParaRP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971550" y="2371725"/>
            <a:ext cx="3060700" cy="1227138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endParaRPr 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5640389" y="3240088"/>
            <a:ext cx="719137" cy="36036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endParaRPr lang="ru-RU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535488" y="2382839"/>
            <a:ext cx="6659562" cy="121602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endParaRPr lang="ru-RU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41246" y="1065193"/>
            <a:ext cx="8513761" cy="2714644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/>
        </p:spPr>
        <p:txBody>
          <a:bodyPr wrap="none" lIns="35996" tIns="35996" rIns="35996" bIns="35996" anchor="ctr"/>
          <a:lstStyle/>
          <a:p>
            <a:pPr>
              <a:lnSpc>
                <a:spcPct val="104000"/>
              </a:lnSpc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  <a:tab pos="3593675" algn="l"/>
                <a:tab pos="4042885" algn="l"/>
                <a:tab pos="4492095" algn="l"/>
                <a:tab pos="4941304" algn="l"/>
                <a:tab pos="5390513" algn="l"/>
                <a:tab pos="5839723" algn="l"/>
                <a:tab pos="6288932" algn="l"/>
                <a:tab pos="6738141" algn="l"/>
                <a:tab pos="7187350" algn="l"/>
                <a:tab pos="7636560" algn="l"/>
                <a:tab pos="8085770" algn="l"/>
                <a:tab pos="8534979" algn="l"/>
              </a:tabLst>
            </a:pPr>
            <a:endParaRPr lang="ru-RU" sz="2400" dirty="0" smtClean="0">
              <a:solidFill>
                <a:srgbClr val="000000"/>
              </a:solidFill>
              <a:latin typeface="Source Sans Pro" charset="0"/>
              <a:ea typeface="Droid Sans" charset="0"/>
              <a:cs typeface="Droid Sans" charset="0"/>
            </a:endParaRPr>
          </a:p>
          <a:p>
            <a:pPr>
              <a:lnSpc>
                <a:spcPct val="104000"/>
              </a:lnSpc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  <a:tab pos="3593675" algn="l"/>
                <a:tab pos="4042885" algn="l"/>
                <a:tab pos="4492095" algn="l"/>
                <a:tab pos="4941304" algn="l"/>
                <a:tab pos="5390513" algn="l"/>
                <a:tab pos="5839723" algn="l"/>
                <a:tab pos="6288932" algn="l"/>
                <a:tab pos="6738141" algn="l"/>
                <a:tab pos="7187350" algn="l"/>
                <a:tab pos="7636560" algn="l"/>
                <a:tab pos="8085770" algn="l"/>
                <a:tab pos="8534979" algn="l"/>
              </a:tabLst>
            </a:pPr>
            <a:endParaRPr lang="ru-RU" sz="2400" dirty="0">
              <a:solidFill>
                <a:srgbClr val="000000"/>
              </a:solidFill>
              <a:latin typeface="Source Sans Pro" charset="0"/>
              <a:ea typeface="Droid Sans" charset="0"/>
              <a:cs typeface="Droid Sans" charset="0"/>
            </a:endParaRPr>
          </a:p>
          <a:p>
            <a:pPr>
              <a:lnSpc>
                <a:spcPct val="104000"/>
              </a:lnSpc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  <a:tab pos="3593675" algn="l"/>
                <a:tab pos="4042885" algn="l"/>
                <a:tab pos="4492095" algn="l"/>
                <a:tab pos="4941304" algn="l"/>
                <a:tab pos="5390513" algn="l"/>
                <a:tab pos="5839723" algn="l"/>
                <a:tab pos="6288932" algn="l"/>
                <a:tab pos="6738141" algn="l"/>
                <a:tab pos="7187350" algn="l"/>
                <a:tab pos="7636560" algn="l"/>
                <a:tab pos="8085770" algn="l"/>
                <a:tab pos="8534979" algn="l"/>
              </a:tabLst>
            </a:pPr>
            <a:endParaRPr lang="ru-RU" sz="2400" dirty="0" smtClean="0">
              <a:solidFill>
                <a:srgbClr val="000000"/>
              </a:solidFill>
              <a:latin typeface="Source Sans Pro" charset="0"/>
              <a:ea typeface="Droid Sans" charset="0"/>
              <a:cs typeface="Droid Sans" charset="0"/>
            </a:endParaRPr>
          </a:p>
          <a:p>
            <a:pPr>
              <a:lnSpc>
                <a:spcPct val="104000"/>
              </a:lnSpc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  <a:tab pos="3593675" algn="l"/>
                <a:tab pos="4042885" algn="l"/>
                <a:tab pos="4492095" algn="l"/>
                <a:tab pos="4941304" algn="l"/>
                <a:tab pos="5390513" algn="l"/>
                <a:tab pos="5839723" algn="l"/>
                <a:tab pos="6288932" algn="l"/>
                <a:tab pos="6738141" algn="l"/>
                <a:tab pos="7187350" algn="l"/>
                <a:tab pos="7636560" algn="l"/>
                <a:tab pos="8085770" algn="l"/>
                <a:tab pos="8534979" algn="l"/>
              </a:tabLst>
            </a:pPr>
            <a:endParaRPr lang="ru-RU" sz="2400" dirty="0">
              <a:solidFill>
                <a:srgbClr val="000000"/>
              </a:solidFill>
              <a:latin typeface="Source Sans Pro" charset="0"/>
              <a:ea typeface="Droid Sans" charset="0"/>
              <a:cs typeface="Droid Sans" charset="0"/>
            </a:endParaRPr>
          </a:p>
          <a:p>
            <a:pPr>
              <a:lnSpc>
                <a:spcPct val="104000"/>
              </a:lnSpc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  <a:tab pos="3593675" algn="l"/>
                <a:tab pos="4042885" algn="l"/>
                <a:tab pos="4492095" algn="l"/>
                <a:tab pos="4941304" algn="l"/>
                <a:tab pos="5390513" algn="l"/>
                <a:tab pos="5839723" algn="l"/>
                <a:tab pos="6288932" algn="l"/>
                <a:tab pos="6738141" algn="l"/>
                <a:tab pos="7187350" algn="l"/>
                <a:tab pos="7636560" algn="l"/>
                <a:tab pos="8085770" algn="l"/>
                <a:tab pos="8534979" algn="l"/>
              </a:tabLst>
            </a:pPr>
            <a:r>
              <a:rPr lang="ru-RU" sz="2400" dirty="0" err="1" smtClean="0">
                <a:solidFill>
                  <a:srgbClr val="000000"/>
                </a:solidFill>
                <a:latin typeface="Source Sans Pro" charset="0"/>
                <a:ea typeface="Droid Sans" charset="0"/>
                <a:cs typeface="Droid Sans" charset="0"/>
              </a:rPr>
              <a:t>m</a:t>
            </a:r>
            <a:r>
              <a:rPr lang="ru-RU" sz="2400" dirty="0" smtClean="0">
                <a:solidFill>
                  <a:srgbClr val="000000"/>
                </a:solidFill>
                <a:latin typeface="Source Sans Pro" charset="0"/>
                <a:ea typeface="Droid Sans" charset="0"/>
                <a:cs typeface="Droid Sans" charset="0"/>
              </a:rPr>
              <a:t>- </a:t>
            </a:r>
            <a:r>
              <a:rPr lang="ru-RU" sz="2400" dirty="0">
                <a:solidFill>
                  <a:srgbClr val="000000"/>
                </a:solidFill>
                <a:latin typeface="Source Sans Pro" charset="0"/>
                <a:ea typeface="Droid Sans" charset="0"/>
                <a:cs typeface="Droid Sans" charset="0"/>
              </a:rPr>
              <a:t>масса;</a:t>
            </a:r>
          </a:p>
          <a:p>
            <a:pPr>
              <a:lnSpc>
                <a:spcPct val="104000"/>
              </a:lnSpc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  <a:tab pos="3593675" algn="l"/>
                <a:tab pos="4042885" algn="l"/>
                <a:tab pos="4492095" algn="l"/>
                <a:tab pos="4941304" algn="l"/>
                <a:tab pos="5390513" algn="l"/>
                <a:tab pos="5839723" algn="l"/>
                <a:tab pos="6288932" algn="l"/>
                <a:tab pos="6738141" algn="l"/>
                <a:tab pos="7187350" algn="l"/>
                <a:tab pos="7636560" algn="l"/>
                <a:tab pos="8085770" algn="l"/>
                <a:tab pos="8534979" algn="l"/>
              </a:tabLst>
            </a:pPr>
            <a:r>
              <a:rPr lang="ru-RU" sz="2400" dirty="0">
                <a:solidFill>
                  <a:srgbClr val="000000"/>
                </a:solidFill>
                <a:latin typeface="Source Sans Pro" charset="0"/>
                <a:ea typeface="Droid Sans" charset="0"/>
                <a:cs typeface="Droid Sans" charset="0"/>
              </a:rPr>
              <a:t>N- молярная концентрация; эквивалента йода;</a:t>
            </a:r>
          </a:p>
          <a:p>
            <a:pPr>
              <a:lnSpc>
                <a:spcPct val="104000"/>
              </a:lnSpc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  <a:tab pos="3593675" algn="l"/>
                <a:tab pos="4042885" algn="l"/>
                <a:tab pos="4492095" algn="l"/>
                <a:tab pos="4941304" algn="l"/>
                <a:tab pos="5390513" algn="l"/>
                <a:tab pos="5839723" algn="l"/>
                <a:tab pos="6288932" algn="l"/>
                <a:tab pos="6738141" algn="l"/>
                <a:tab pos="7187350" algn="l"/>
                <a:tab pos="7636560" algn="l"/>
                <a:tab pos="8085770" algn="l"/>
                <a:tab pos="8534979" algn="l"/>
              </a:tabLst>
            </a:pPr>
            <a:r>
              <a:rPr lang="ru-RU" sz="2400" dirty="0">
                <a:solidFill>
                  <a:srgbClr val="000000"/>
                </a:solidFill>
                <a:latin typeface="Source Sans Pro" charset="0"/>
                <a:ea typeface="Droid Sans" charset="0"/>
                <a:cs typeface="Droid Sans" charset="0"/>
              </a:rPr>
              <a:t>Э- молярная концентрация эквивалента витамина C, равная 88 г;</a:t>
            </a:r>
          </a:p>
          <a:p>
            <a:pPr>
              <a:lnSpc>
                <a:spcPct val="104000"/>
              </a:lnSpc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  <a:tab pos="3593675" algn="l"/>
                <a:tab pos="4042885" algn="l"/>
                <a:tab pos="4492095" algn="l"/>
                <a:tab pos="4941304" algn="l"/>
                <a:tab pos="5390513" algn="l"/>
                <a:tab pos="5839723" algn="l"/>
                <a:tab pos="6288932" algn="l"/>
                <a:tab pos="6738141" algn="l"/>
                <a:tab pos="7187350" algn="l"/>
                <a:tab pos="7636560" algn="l"/>
                <a:tab pos="8085770" algn="l"/>
                <a:tab pos="8534979" algn="l"/>
              </a:tabLst>
            </a:pPr>
            <a:r>
              <a:rPr lang="ru-RU" sz="2400" dirty="0">
                <a:solidFill>
                  <a:srgbClr val="000000"/>
                </a:solidFill>
                <a:latin typeface="Source Sans Pro" charset="0"/>
                <a:ea typeface="Droid Sans" charset="0"/>
                <a:cs typeface="Droid Sans" charset="0"/>
              </a:rPr>
              <a:t>V- объём пошедшего на титрование йода, мл.</a:t>
            </a:r>
          </a:p>
          <a:p>
            <a:pPr>
              <a:lnSpc>
                <a:spcPct val="104000"/>
              </a:lnSpc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  <a:tab pos="3593675" algn="l"/>
                <a:tab pos="4042885" algn="l"/>
                <a:tab pos="4492095" algn="l"/>
                <a:tab pos="4941304" algn="l"/>
                <a:tab pos="5390513" algn="l"/>
                <a:tab pos="5839723" algn="l"/>
                <a:tab pos="6288932" algn="l"/>
                <a:tab pos="6738141" algn="l"/>
                <a:tab pos="7187350" algn="l"/>
                <a:tab pos="7636560" algn="l"/>
                <a:tab pos="8085770" algn="l"/>
                <a:tab pos="8534979" algn="l"/>
              </a:tabLst>
            </a:pPr>
            <a:endParaRPr lang="ru-RU" dirty="0">
              <a:solidFill>
                <a:srgbClr val="000000"/>
              </a:solidFill>
              <a:latin typeface="Source Sans Pro" charset="0"/>
              <a:ea typeface="Droid Sans" charset="0"/>
              <a:cs typeface="Droid Sans" charset="0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184777" y="3671889"/>
            <a:ext cx="7453313" cy="2376487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/>
        </p:spPr>
        <p:txBody>
          <a:bodyPr wrap="none" lIns="35996" tIns="35996" rIns="35996" bIns="35996" anchor="ctr"/>
          <a:lstStyle/>
          <a:p>
            <a:pPr>
              <a:lnSpc>
                <a:spcPct val="104000"/>
              </a:lnSpc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  <a:tab pos="3593675" algn="l"/>
                <a:tab pos="4042885" algn="l"/>
                <a:tab pos="4492095" algn="l"/>
                <a:tab pos="4941304" algn="l"/>
                <a:tab pos="5390513" algn="l"/>
                <a:tab pos="5839723" algn="l"/>
                <a:tab pos="6288932" algn="l"/>
                <a:tab pos="6738141" algn="l"/>
                <a:tab pos="7187350" algn="l"/>
              </a:tabLst>
            </a:pPr>
            <a:endParaRPr lang="ru-RU" sz="2400" dirty="0">
              <a:solidFill>
                <a:srgbClr val="000000"/>
              </a:solidFill>
              <a:latin typeface="Source Sans Pro" charset="0"/>
              <a:ea typeface="Droid Sans" charset="0"/>
              <a:cs typeface="Droid Sans" charset="0"/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284122" y="1208069"/>
            <a:ext cx="3743325" cy="1220787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/>
        </p:spPr>
        <p:txBody>
          <a:bodyPr wrap="none" lIns="35996" tIns="35996" rIns="35996" bIns="35996" anchor="ctr"/>
          <a:lstStyle/>
          <a:p>
            <a:pPr>
              <a:lnSpc>
                <a:spcPct val="104000"/>
              </a:lnSpc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  <a:tab pos="3593675" algn="l"/>
              </a:tabLst>
            </a:pPr>
            <a:r>
              <a:rPr lang="ru-RU" sz="3500" dirty="0">
                <a:solidFill>
                  <a:srgbClr val="000000"/>
                </a:solidFill>
                <a:latin typeface="Source Sans Pro" charset="0"/>
                <a:ea typeface="Droid Sans" charset="0"/>
                <a:cs typeface="Droid Sans" charset="0"/>
              </a:rPr>
              <a:t>Масса витамина </a:t>
            </a:r>
            <a:r>
              <a:rPr lang="ru-RU" sz="3500" dirty="0" smtClean="0">
                <a:solidFill>
                  <a:srgbClr val="000000"/>
                </a:solidFill>
                <a:latin typeface="Source Sans Pro" charset="0"/>
                <a:ea typeface="Droid Sans" charset="0"/>
                <a:cs typeface="Droid Sans" charset="0"/>
              </a:rPr>
              <a:t>C:</a:t>
            </a:r>
            <a:endParaRPr lang="ru-RU" sz="3500" dirty="0">
              <a:solidFill>
                <a:srgbClr val="000000"/>
              </a:solidFill>
              <a:latin typeface="Source Sans Pro" charset="0"/>
              <a:ea typeface="Droid Sans" charset="0"/>
              <a:cs typeface="Droid Sans" charset="0"/>
            </a:endParaRP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4986338" y="1774825"/>
            <a:ext cx="5453062" cy="6477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/>
        </p:spPr>
        <p:txBody>
          <a:bodyPr wrap="none" lIns="35996" tIns="35996" rIns="35996" bIns="35996" anchor="ctr"/>
          <a:lstStyle/>
          <a:p>
            <a:pPr>
              <a:lnSpc>
                <a:spcPct val="104000"/>
              </a:lnSpc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  <a:tab pos="3593675" algn="l"/>
                <a:tab pos="4042885" algn="l"/>
                <a:tab pos="4492095" algn="l"/>
                <a:tab pos="4941304" algn="l"/>
                <a:tab pos="5390513" algn="l"/>
              </a:tabLst>
            </a:pPr>
            <a:endParaRPr lang="ru-RU" sz="3500" dirty="0">
              <a:solidFill>
                <a:srgbClr val="000000"/>
              </a:solidFill>
              <a:latin typeface="Source Sans Pro" charset="0"/>
              <a:ea typeface="Droid Sans" charset="0"/>
              <a:cs typeface="Droid Sans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717210"/>
              </p:ext>
            </p:extLst>
          </p:nvPr>
        </p:nvGraphicFramePr>
        <p:xfrm>
          <a:off x="1855758" y="3851276"/>
          <a:ext cx="7858180" cy="3588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995"/>
                <a:gridCol w="3368706"/>
                <a:gridCol w="3717479"/>
              </a:tblGrid>
              <a:tr h="806559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Наименование чая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</a:t>
                      </a:r>
                      <a:r>
                        <a:rPr lang="ru-RU" sz="2400" dirty="0" smtClean="0"/>
                        <a:t> ср. , затраченный</a:t>
                      </a:r>
                      <a:r>
                        <a:rPr lang="ru-RU" sz="2400" baseline="0" dirty="0" smtClean="0"/>
                        <a:t> на титрование</a:t>
                      </a:r>
                      <a:endParaRPr lang="ru-RU" sz="2400" dirty="0"/>
                    </a:p>
                  </a:txBody>
                  <a:tcPr/>
                </a:tc>
              </a:tr>
              <a:tr h="46089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GREENFIELD</a:t>
                      </a:r>
                      <a:endParaRPr lang="ru-R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7,8 мл</a:t>
                      </a:r>
                      <a:endParaRPr lang="ru-RU" sz="2400" dirty="0"/>
                    </a:p>
                  </a:txBody>
                  <a:tcPr/>
                </a:tc>
              </a:tr>
              <a:tr h="46089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BESTSELLER</a:t>
                      </a:r>
                      <a:endParaRPr lang="ru-R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2,8 мл</a:t>
                      </a:r>
                      <a:endParaRPr lang="ru-RU" sz="2400" dirty="0"/>
                    </a:p>
                  </a:txBody>
                  <a:tcPr/>
                </a:tc>
              </a:tr>
              <a:tr h="46089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TESS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6,5 мл</a:t>
                      </a:r>
                      <a:endParaRPr lang="ru-RU" sz="2400" dirty="0"/>
                    </a:p>
                  </a:txBody>
                  <a:tcPr/>
                </a:tc>
              </a:tr>
              <a:tr h="46089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Восточные мотивы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3,4 мл</a:t>
                      </a:r>
                      <a:endParaRPr lang="ru-RU" sz="2400" dirty="0"/>
                    </a:p>
                  </a:txBody>
                  <a:tcPr/>
                </a:tc>
              </a:tr>
              <a:tr h="46089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Зелёный дракон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4,6 мл</a:t>
                      </a:r>
                      <a:endParaRPr lang="ru-RU" sz="2400" dirty="0"/>
                    </a:p>
                  </a:txBody>
                  <a:tcPr/>
                </a:tc>
              </a:tr>
              <a:tr h="46089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Каркаде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30,4 мл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0" y="0"/>
            <a:ext cx="1199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0" y="800100"/>
            <a:ext cx="1199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Microsoft YaHei" charset="0"/>
              <a:cs typeface="Microsoft YaHei" charset="0"/>
            </a:endParaRPr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0" y="0"/>
            <a:ext cx="1199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0" y="800100"/>
            <a:ext cx="1199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Microsoft YaHei" charset="0"/>
              <a:cs typeface="Microsoft YaHei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3"/>
          <a:srcRect l="45109" t="38332" r="39498" b="50032"/>
          <a:stretch>
            <a:fillRect/>
          </a:stretch>
        </p:blipFill>
        <p:spPr bwMode="auto">
          <a:xfrm>
            <a:off x="5284782" y="1065193"/>
            <a:ext cx="300039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17118994"/>
              </p:ext>
            </p:extLst>
          </p:nvPr>
        </p:nvGraphicFramePr>
        <p:xfrm>
          <a:off x="813553" y="251445"/>
          <a:ext cx="9650105" cy="6987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6" r:id="rId3" imgW="4984200" imgH="4464000" progId="">
                  <p:embed/>
                </p:oleObj>
              </mc:Choice>
              <mc:Fallback>
                <p:oleObj r:id="rId3" imgW="4984200" imgH="4464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553" y="251445"/>
                        <a:ext cx="9650105" cy="69877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62596792"/>
              </p:ext>
            </p:extLst>
          </p:nvPr>
        </p:nvGraphicFramePr>
        <p:xfrm>
          <a:off x="498436" y="3779836"/>
          <a:ext cx="7929618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3085"/>
                <a:gridCol w="3725905"/>
                <a:gridCol w="3290628"/>
              </a:tblGrid>
              <a:tr h="751797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Наименование чая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 </a:t>
                      </a:r>
                      <a:r>
                        <a:rPr lang="ru-RU" sz="2400" dirty="0" smtClean="0"/>
                        <a:t>ср., затраченный на титрование</a:t>
                      </a:r>
                      <a:endParaRPr lang="ru-RU" sz="2400" dirty="0"/>
                    </a:p>
                  </a:txBody>
                  <a:tcPr/>
                </a:tc>
              </a:tr>
              <a:tr h="43556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GREENFIELD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1" dirty="0" smtClean="0"/>
                        <a:t>3,1 </a:t>
                      </a:r>
                      <a:r>
                        <a:rPr lang="ru-RU" sz="2400" dirty="0" smtClean="0"/>
                        <a:t>мл</a:t>
                      </a:r>
                      <a:endParaRPr lang="ru-RU" sz="2400" dirty="0"/>
                    </a:p>
                  </a:txBody>
                  <a:tcPr/>
                </a:tc>
              </a:tr>
              <a:tr h="43556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BESTSELLER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7,3 мл</a:t>
                      </a:r>
                      <a:endParaRPr lang="ru-RU" sz="2400" dirty="0"/>
                    </a:p>
                  </a:txBody>
                  <a:tcPr/>
                </a:tc>
              </a:tr>
              <a:tr h="43556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TESS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2,1 мл</a:t>
                      </a:r>
                      <a:endParaRPr lang="ru-RU" sz="2400" dirty="0"/>
                    </a:p>
                  </a:txBody>
                  <a:tcPr/>
                </a:tc>
              </a:tr>
              <a:tr h="43556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Восточные мотивы</a:t>
                      </a:r>
                      <a:r>
                        <a:rPr lang="ru-RU" sz="2400" baseline="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 мл</a:t>
                      </a:r>
                      <a:endParaRPr lang="ru-RU" sz="2400" dirty="0"/>
                    </a:p>
                  </a:txBody>
                  <a:tcPr/>
                </a:tc>
              </a:tr>
              <a:tr h="43556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Зелёный</a:t>
                      </a:r>
                      <a:r>
                        <a:rPr lang="ru-RU" sz="2400" baseline="0" dirty="0" smtClean="0"/>
                        <a:t> дракон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8,3 мл</a:t>
                      </a:r>
                      <a:endParaRPr lang="ru-RU" sz="2400" dirty="0"/>
                    </a:p>
                  </a:txBody>
                  <a:tcPr/>
                </a:tc>
              </a:tr>
              <a:tr h="43556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Каркаде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6,7 мл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570402" y="1208069"/>
            <a:ext cx="5997575" cy="237084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4000"/>
              </a:lnSpc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  <a:tab pos="3593675" algn="l"/>
                <a:tab pos="4042885" algn="l"/>
                <a:tab pos="4492095" algn="l"/>
                <a:tab pos="4941304" algn="l"/>
                <a:tab pos="5390513" algn="l"/>
                <a:tab pos="5839723" algn="l"/>
                <a:tab pos="6288932" algn="l"/>
                <a:tab pos="6738141" algn="l"/>
                <a:tab pos="718735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Source Sans Pro" charset="0"/>
                <a:ea typeface="Droid Sans" charset="0"/>
                <a:cs typeface="Droid Sans" charset="0"/>
              </a:rPr>
              <a:t>X- содержание витамина</a:t>
            </a:r>
          </a:p>
          <a:p>
            <a:pPr>
              <a:lnSpc>
                <a:spcPct val="104000"/>
              </a:lnSpc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  <a:tab pos="3593675" algn="l"/>
                <a:tab pos="4042885" algn="l"/>
                <a:tab pos="4492095" algn="l"/>
                <a:tab pos="4941304" algn="l"/>
                <a:tab pos="5390513" algn="l"/>
                <a:tab pos="5839723" algn="l"/>
                <a:tab pos="6288932" algn="l"/>
                <a:tab pos="6738141" algn="l"/>
                <a:tab pos="718735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Source Sans Pro" charset="0"/>
                <a:ea typeface="Droid Sans" charset="0"/>
                <a:cs typeface="Droid Sans" charset="0"/>
              </a:rPr>
              <a:t>V(KMnO4)-результат титрования 0,01N раствора KMnO4</a:t>
            </a:r>
          </a:p>
          <a:p>
            <a:pPr>
              <a:lnSpc>
                <a:spcPct val="104000"/>
              </a:lnSpc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  <a:tab pos="3593675" algn="l"/>
                <a:tab pos="4042885" algn="l"/>
                <a:tab pos="4492095" algn="l"/>
                <a:tab pos="4941304" algn="l"/>
                <a:tab pos="5390513" algn="l"/>
                <a:tab pos="5839723" algn="l"/>
                <a:tab pos="6288932" algn="l"/>
                <a:tab pos="6738141" algn="l"/>
                <a:tab pos="718735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Source Sans Pro" charset="0"/>
                <a:ea typeface="Droid Sans" charset="0"/>
                <a:cs typeface="Droid Sans" charset="0"/>
              </a:rPr>
              <a:t>V1-объём раствора с навеской, мл</a:t>
            </a:r>
          </a:p>
          <a:p>
            <a:pPr>
              <a:lnSpc>
                <a:spcPct val="104000"/>
              </a:lnSpc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  <a:tab pos="3593675" algn="l"/>
                <a:tab pos="4042885" algn="l"/>
                <a:tab pos="4492095" algn="l"/>
                <a:tab pos="4941304" algn="l"/>
                <a:tab pos="5390513" algn="l"/>
                <a:tab pos="5839723" algn="l"/>
                <a:tab pos="6288932" algn="l"/>
                <a:tab pos="6738141" algn="l"/>
                <a:tab pos="718735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Source Sans Pro" charset="0"/>
                <a:ea typeface="Droid Sans" charset="0"/>
                <a:cs typeface="Droid Sans" charset="0"/>
              </a:rPr>
              <a:t>V2- объём для титрования, мл(10)</a:t>
            </a:r>
          </a:p>
          <a:p>
            <a:pPr>
              <a:lnSpc>
                <a:spcPct val="104000"/>
              </a:lnSpc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  <a:tab pos="3593675" algn="l"/>
                <a:tab pos="4042885" algn="l"/>
                <a:tab pos="4492095" algn="l"/>
                <a:tab pos="4941304" algn="l"/>
                <a:tab pos="5390513" algn="l"/>
                <a:tab pos="5839723" algn="l"/>
                <a:tab pos="6288932" algn="l"/>
                <a:tab pos="6738141" algn="l"/>
                <a:tab pos="718735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Source Sans Pro" charset="0"/>
                <a:ea typeface="Droid Sans" charset="0"/>
                <a:cs typeface="Droid Sans" charset="0"/>
              </a:rPr>
              <a:t>P- навеска, мг</a:t>
            </a:r>
            <a:r>
              <a:rPr lang="en-US" sz="2400" dirty="0" smtClean="0">
                <a:solidFill>
                  <a:srgbClr val="000000"/>
                </a:solidFill>
                <a:latin typeface="Source Sans Pro" charset="0"/>
                <a:ea typeface="Droid Sans" charset="0"/>
                <a:cs typeface="Droid Sans" charset="0"/>
              </a:rPr>
              <a:t>(</a:t>
            </a:r>
            <a:r>
              <a:rPr lang="ru-RU" sz="2400" dirty="0" smtClean="0">
                <a:solidFill>
                  <a:srgbClr val="000000"/>
                </a:solidFill>
                <a:latin typeface="Source Sans Pro" charset="0"/>
                <a:ea typeface="Droid Sans" charset="0"/>
                <a:cs typeface="Droid Sans" charset="0"/>
              </a:rPr>
              <a:t>100) </a:t>
            </a:r>
            <a:endParaRPr lang="ru-RU" sz="2400" dirty="0"/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 l="36237" t="38120" r="30091" b="49743"/>
          <a:stretch>
            <a:fillRect/>
          </a:stretch>
        </p:blipFill>
        <p:spPr bwMode="auto">
          <a:xfrm>
            <a:off x="641312" y="1208069"/>
            <a:ext cx="364333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41312" y="636565"/>
            <a:ext cx="3825663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Масса витамина Р: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12530138"/>
              </p:ext>
            </p:extLst>
          </p:nvPr>
        </p:nvGraphicFramePr>
        <p:xfrm>
          <a:off x="641312" y="179437"/>
          <a:ext cx="10542426" cy="6908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0" r:id="rId3" imgW="5752080" imgH="4464000" progId="">
                  <p:embed/>
                </p:oleObj>
              </mc:Choice>
              <mc:Fallback>
                <p:oleObj r:id="rId3" imgW="5752080" imgH="4464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12" y="179437"/>
                        <a:ext cx="10542426" cy="69083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3355957" y="136499"/>
            <a:ext cx="3500462" cy="714380"/>
          </a:xfrm>
          <a:ln/>
        </p:spPr>
        <p:txBody>
          <a:bodyPr vert="horz" lIns="91429" tIns="45715" rIns="91429" bIns="45715"/>
          <a:lstStyle/>
          <a:p>
            <a:pPr algn="r">
              <a:lnSpc>
                <a:spcPct val="90000"/>
              </a:lnSpc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  <a:tab pos="3593675" algn="l"/>
                <a:tab pos="4042885" algn="l"/>
              </a:tabLst>
            </a:pPr>
            <a:r>
              <a:rPr lang="ru-RU" sz="4300" dirty="0">
                <a:latin typeface="Source Sans Pro" charset="0"/>
              </a:rPr>
              <a:t>Выводы: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368425"/>
            <a:ext cx="11736388" cy="6191250"/>
          </a:xfrm>
          <a:ln/>
        </p:spPr>
        <p:txBody>
          <a:bodyPr vert="horz" lIns="91429" tIns="45715" rIns="91429" bIns="45715">
            <a:normAutofit/>
          </a:bodyPr>
          <a:lstStyle/>
          <a:p>
            <a:pPr marL="449210" indent="0">
              <a:lnSpc>
                <a:spcPct val="80000"/>
              </a:lnSpc>
              <a:spcBef>
                <a:spcPts val="988"/>
              </a:spcBef>
              <a:buSzPct val="35000"/>
              <a:buNone/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  <a:tab pos="3593675" algn="l"/>
                <a:tab pos="4042885" algn="l"/>
                <a:tab pos="4492095" algn="l"/>
                <a:tab pos="4941304" algn="l"/>
                <a:tab pos="5390513" algn="l"/>
                <a:tab pos="5839723" algn="l"/>
                <a:tab pos="6288932" algn="l"/>
                <a:tab pos="6738141" algn="l"/>
                <a:tab pos="7187350" algn="l"/>
                <a:tab pos="7636560" algn="l"/>
                <a:tab pos="8085770" algn="l"/>
                <a:tab pos="8534979" algn="l"/>
                <a:tab pos="8984188" algn="l"/>
                <a:tab pos="9433398" algn="l"/>
                <a:tab pos="9882607" algn="l"/>
                <a:tab pos="10331816" algn="l"/>
                <a:tab pos="10781026" algn="l"/>
                <a:tab pos="11230236" algn="l"/>
                <a:tab pos="11679445" algn="l"/>
              </a:tabLst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Содержание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витамина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большем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 обнаружено в зелёном чае «Зелёный дракон». В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меньшем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 обнаружен в чёрном чае, без добавок «Восточные мотивы».</a:t>
            </a:r>
          </a:p>
          <a:p>
            <a:pPr marL="449210" indent="0">
              <a:lnSpc>
                <a:spcPct val="80000"/>
              </a:lnSpc>
              <a:spcBef>
                <a:spcPts val="988"/>
              </a:spcBef>
              <a:buSzPct val="35000"/>
              <a:buNone/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  <a:tab pos="3593675" algn="l"/>
                <a:tab pos="4042885" algn="l"/>
                <a:tab pos="4492095" algn="l"/>
                <a:tab pos="4941304" algn="l"/>
                <a:tab pos="5390513" algn="l"/>
                <a:tab pos="5839723" algn="l"/>
                <a:tab pos="6288932" algn="l"/>
                <a:tab pos="6738141" algn="l"/>
                <a:tab pos="7187350" algn="l"/>
                <a:tab pos="7636560" algn="l"/>
                <a:tab pos="8085770" algn="l"/>
                <a:tab pos="8534979" algn="l"/>
                <a:tab pos="8984188" algn="l"/>
                <a:tab pos="9433398" algn="l"/>
                <a:tab pos="9882607" algn="l"/>
                <a:tab pos="10331816" algn="l"/>
                <a:tab pos="10781026" algn="l"/>
                <a:tab pos="11230236" algn="l"/>
                <a:tab pos="11679445" algn="l"/>
              </a:tabLst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Содержание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витамина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большем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 обнаружено в листовом чае «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Каркаде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В небольшом количестве находится в зелёном чае 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Bestseller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449210" indent="0">
              <a:lnSpc>
                <a:spcPct val="80000"/>
              </a:lnSpc>
              <a:spcBef>
                <a:spcPts val="988"/>
              </a:spcBef>
              <a:buSzPct val="35000"/>
              <a:buNone/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  <a:tab pos="3593675" algn="l"/>
                <a:tab pos="4042885" algn="l"/>
                <a:tab pos="4492095" algn="l"/>
                <a:tab pos="4941304" algn="l"/>
                <a:tab pos="5390513" algn="l"/>
                <a:tab pos="5839723" algn="l"/>
                <a:tab pos="6288932" algn="l"/>
                <a:tab pos="6738141" algn="l"/>
                <a:tab pos="7187350" algn="l"/>
                <a:tab pos="7636560" algn="l"/>
                <a:tab pos="8085770" algn="l"/>
                <a:tab pos="8534979" algn="l"/>
                <a:tab pos="8984188" algn="l"/>
                <a:tab pos="9433398" algn="l"/>
                <a:tab pos="9882607" algn="l"/>
                <a:tab pos="10331816" algn="l"/>
                <a:tab pos="10781026" algn="l"/>
                <a:tab pos="11230236" algn="l"/>
                <a:tab pos="11679445" algn="l"/>
              </a:tabLst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Таким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 , наибольшее содержание  витаминов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в чае «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Каркаде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Наименьшее же содержание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витаминов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в чае «Восточные мотивы».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2024064" y="215901"/>
            <a:ext cx="6670675" cy="1223963"/>
          </a:xfrm>
          <a:ln/>
        </p:spPr>
        <p:txBody>
          <a:bodyPr vert="horz" lIns="91429" tIns="45715" rIns="91429" bIns="45715"/>
          <a:lstStyle/>
          <a:p>
            <a:pPr>
              <a:lnSpc>
                <a:spcPct val="90000"/>
              </a:lnSpc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  <a:tab pos="3593675" algn="l"/>
                <a:tab pos="4042885" algn="l"/>
                <a:tab pos="4492095" algn="l"/>
                <a:tab pos="4941304" algn="l"/>
                <a:tab pos="5390513" algn="l"/>
                <a:tab pos="5839723" algn="l"/>
                <a:tab pos="6288932" algn="l"/>
              </a:tabLst>
            </a:pPr>
            <a:r>
              <a:rPr lang="ru-RU" sz="7200" dirty="0">
                <a:latin typeface="Calibri Light" charset="0"/>
              </a:rPr>
              <a:t>Заключение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920875"/>
            <a:ext cx="10739438" cy="4662489"/>
          </a:xfrm>
          <a:ln/>
        </p:spPr>
        <p:txBody>
          <a:bodyPr vert="horz" lIns="91429" tIns="45715" rIns="91429" bIns="45715">
            <a:normAutofit/>
          </a:bodyPr>
          <a:lstStyle/>
          <a:p>
            <a:pPr marL="449210" indent="269843" algn="just">
              <a:lnSpc>
                <a:spcPct val="90000"/>
              </a:lnSpc>
              <a:spcBef>
                <a:spcPts val="988"/>
              </a:spcBef>
              <a:buNone/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  <a:tab pos="3593675" algn="l"/>
                <a:tab pos="4042885" algn="l"/>
                <a:tab pos="4492095" algn="l"/>
                <a:tab pos="4941304" algn="l"/>
                <a:tab pos="5390513" algn="l"/>
                <a:tab pos="5839723" algn="l"/>
                <a:tab pos="6288932" algn="l"/>
                <a:tab pos="6738141" algn="l"/>
                <a:tab pos="7187350" algn="l"/>
                <a:tab pos="7636560" algn="l"/>
                <a:tab pos="8085770" algn="l"/>
                <a:tab pos="8534979" algn="l"/>
                <a:tab pos="8984188" algn="l"/>
                <a:tab pos="9433398" algn="l"/>
                <a:tab pos="9882607" algn="l"/>
                <a:tab pos="10331816" algn="l"/>
              </a:tabLst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моей исследовательской работы достигнута: мы выяснили, что витамины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различных видах чая, действительно находятся, лишь в разном количестве. Гипотеза, выдвинутая в начале моей исследовательской работы, не подтвердилась. В ходе эксперимента я убедилась, что в зелёных чаях </a:t>
            </a:r>
            <a:r>
              <a:rPr 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большем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 находится витамин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в меньшем количестве находится витамин С.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1" y="120651"/>
            <a:ext cx="10799763" cy="1262063"/>
          </a:xfrm>
          <a:ln/>
        </p:spPr>
        <p:txBody>
          <a:bodyPr vert="horz" lIns="91429" tIns="45715" rIns="91429" bIns="45715" anchorCtr="1"/>
          <a:lstStyle/>
          <a:p>
            <a:pPr indent="269843">
              <a:lnSpc>
                <a:spcPct val="90000"/>
              </a:lnSpc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  <a:tab pos="3593675" algn="l"/>
                <a:tab pos="4042885" algn="l"/>
                <a:tab pos="4492095" algn="l"/>
                <a:tab pos="4941304" algn="l"/>
                <a:tab pos="5390513" algn="l"/>
                <a:tab pos="5839723" algn="l"/>
                <a:tab pos="6288932" algn="l"/>
                <a:tab pos="6738141" algn="l"/>
                <a:tab pos="7187350" algn="l"/>
                <a:tab pos="7636560" algn="l"/>
                <a:tab pos="8085770" algn="l"/>
                <a:tab pos="8534979" algn="l"/>
                <a:tab pos="8984188" algn="l"/>
                <a:tab pos="9433398" algn="l"/>
                <a:tab pos="9882607" algn="l"/>
                <a:tab pos="10331816" algn="l"/>
                <a:tab pos="10781026" algn="l"/>
              </a:tabLst>
            </a:pPr>
            <a:r>
              <a:rPr lang="ru-RU" sz="4300" b="1" dirty="0">
                <a:latin typeface="Times New Roman" pitchFamily="16" charset="0"/>
              </a:rPr>
              <a:t>Используемая литература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526554" y="1920875"/>
            <a:ext cx="11089232" cy="4662489"/>
          </a:xfrm>
          <a:ln/>
        </p:spPr>
        <p:txBody>
          <a:bodyPr vert="horz" lIns="91429" tIns="45715" rIns="91429" bIns="45715"/>
          <a:lstStyle/>
          <a:p>
            <a:pPr marL="449210" indent="0" algn="just">
              <a:lnSpc>
                <a:spcPct val="90000"/>
              </a:lnSpc>
              <a:spcBef>
                <a:spcPts val="988"/>
              </a:spcBef>
              <a:buNone/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  <a:tab pos="3593675" algn="l"/>
                <a:tab pos="4042885" algn="l"/>
                <a:tab pos="4492095" algn="l"/>
                <a:tab pos="4941304" algn="l"/>
                <a:tab pos="5390513" algn="l"/>
                <a:tab pos="5839723" algn="l"/>
                <a:tab pos="6288932" algn="l"/>
                <a:tab pos="6738141" algn="l"/>
                <a:tab pos="7187350" algn="l"/>
                <a:tab pos="7636560" algn="l"/>
                <a:tab pos="8085770" algn="l"/>
                <a:tab pos="8534979" algn="l"/>
                <a:tab pos="8984188" algn="l"/>
                <a:tab pos="9433398" algn="l"/>
                <a:tab pos="9882607" algn="l"/>
                <a:tab pos="10331816" algn="l"/>
              </a:tabLst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Шульпин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 Б. Химия для всех (Основные понятия и простейшие опыты). – М.: Знание, 1987–144 с.-- (Нар.  ун-т 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Ествественный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 </a:t>
            </a:r>
          </a:p>
          <a:p>
            <a:pPr marL="1588" indent="0" algn="just">
              <a:lnSpc>
                <a:spcPct val="90000"/>
              </a:lnSpc>
              <a:spcBef>
                <a:spcPts val="988"/>
              </a:spcBef>
              <a:buNone/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  <a:tab pos="3593675" algn="l"/>
                <a:tab pos="4042885" algn="l"/>
                <a:tab pos="4492095" algn="l"/>
                <a:tab pos="4941304" algn="l"/>
                <a:tab pos="5390513" algn="l"/>
                <a:tab pos="5839723" algn="l"/>
                <a:tab pos="6288932" algn="l"/>
                <a:tab pos="6738141" algn="l"/>
                <a:tab pos="7187350" algn="l"/>
                <a:tab pos="7636560" algn="l"/>
                <a:tab pos="8085770" algn="l"/>
                <a:tab pos="8534979" algn="l"/>
                <a:tab pos="8984188" algn="l"/>
                <a:tab pos="9433398" algn="l"/>
                <a:tab pos="9882607" algn="l"/>
                <a:tab pos="10331816" algn="l"/>
              </a:tabLst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2. http://www.100vitaminov.ru/vitamin_p.php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dll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curl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body" sz="half" idx="2"/>
          </p:nvPr>
        </p:nvSpPr>
        <p:spPr>
          <a:xfrm>
            <a:off x="1" y="301626"/>
            <a:ext cx="10799763" cy="5851525"/>
          </a:xfrm>
          <a:ln/>
        </p:spPr>
        <p:txBody>
          <a:bodyPr vert="horz" lIns="91429" tIns="45715" rIns="91429" bIns="45715" anchor="ctr" anchorCtr="1"/>
          <a:lstStyle/>
          <a:p>
            <a:pPr marL="449210" indent="-447622">
              <a:lnSpc>
                <a:spcPct val="90000"/>
              </a:lnSpc>
              <a:spcBef>
                <a:spcPts val="988"/>
              </a:spcBef>
              <a:buNone/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  <a:tab pos="3593675" algn="l"/>
                <a:tab pos="4042885" algn="l"/>
                <a:tab pos="4492095" algn="l"/>
                <a:tab pos="4941304" algn="l"/>
                <a:tab pos="5390513" algn="l"/>
                <a:tab pos="5839723" algn="l"/>
                <a:tab pos="6288932" algn="l"/>
                <a:tab pos="6738141" algn="l"/>
                <a:tab pos="7187350" algn="l"/>
                <a:tab pos="7636560" algn="l"/>
                <a:tab pos="8085770" algn="l"/>
                <a:tab pos="8534979" algn="l"/>
                <a:tab pos="8984188" algn="l"/>
                <a:tab pos="9433398" algn="l"/>
                <a:tab pos="9882607" algn="l"/>
                <a:tab pos="10331816" algn="l"/>
                <a:tab pos="10781026" algn="l"/>
              </a:tabLst>
            </a:pPr>
            <a:r>
              <a:rPr lang="ru-RU" sz="6000" b="1" dirty="0">
                <a:solidFill>
                  <a:srgbClr val="04617B"/>
                </a:solidFill>
                <a:latin typeface="Source Sans Pro Black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3141642" y="422252"/>
            <a:ext cx="5543550" cy="936625"/>
          </a:xfrm>
          <a:ln/>
        </p:spPr>
        <p:txBody>
          <a:bodyPr vert="horz" lIns="91429" tIns="45715" rIns="91429" bIns="45715">
            <a:normAutofit/>
          </a:bodyPr>
          <a:lstStyle/>
          <a:p>
            <a:pPr>
              <a:lnSpc>
                <a:spcPct val="90000"/>
              </a:lnSpc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  <a:tab pos="3593675" algn="l"/>
                <a:tab pos="4042885" algn="l"/>
                <a:tab pos="4492095" algn="l"/>
                <a:tab pos="4941304" algn="l"/>
                <a:tab pos="5390513" algn="l"/>
              </a:tabLst>
            </a:pPr>
            <a:r>
              <a:rPr lang="ru-RU" b="1" dirty="0">
                <a:latin typeface="Calibri Light" charset="0"/>
              </a:rPr>
              <a:t>Актуальность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641314" y="1779573"/>
            <a:ext cx="10296525" cy="5096607"/>
          </a:xfrm>
          <a:ln/>
        </p:spPr>
        <p:txBody>
          <a:bodyPr vert="horz" lIns="91429" tIns="45715" rIns="91429" bIns="45715">
            <a:normAutofit/>
          </a:bodyPr>
          <a:lstStyle/>
          <a:p>
            <a:pPr marL="449210" indent="252383">
              <a:lnSpc>
                <a:spcPct val="80000"/>
              </a:lnSpc>
              <a:spcBef>
                <a:spcPts val="988"/>
              </a:spcBef>
              <a:buNone/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  <a:tab pos="3593675" algn="l"/>
                <a:tab pos="4042885" algn="l"/>
                <a:tab pos="4492095" algn="l"/>
                <a:tab pos="4941304" algn="l"/>
                <a:tab pos="5390513" algn="l"/>
                <a:tab pos="5839723" algn="l"/>
                <a:tab pos="6288932" algn="l"/>
                <a:tab pos="6738141" algn="l"/>
                <a:tab pos="7187350" algn="l"/>
                <a:tab pos="7636560" algn="l"/>
                <a:tab pos="8085770" algn="l"/>
                <a:tab pos="8534979" algn="l"/>
                <a:tab pos="8984188" algn="l"/>
                <a:tab pos="9433398" algn="l"/>
                <a:tab pos="9882607" algn="l"/>
              </a:tabLst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наши дни чай является неотъемлемой частью жизни. В нашей стране буквально каждая семья ежедневно выпивает несколько чашек чая в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день. Сегодня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можно назвать напитком №1. Важно узнать, в каком количестве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витамины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находятся в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чае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находятся ли они вообще.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0"/>
            <a:ext cx="11280776" cy="7137423"/>
          </a:xfrm>
          <a:ln/>
        </p:spPr>
        <p:txBody>
          <a:bodyPr vert="horz" lIns="91429" tIns="45715" rIns="91429" bIns="45715" anchor="ctr" anchorCtr="1"/>
          <a:lstStyle/>
          <a:p>
            <a:pPr marL="449210" indent="-447622">
              <a:lnSpc>
                <a:spcPct val="90000"/>
              </a:lnSpc>
              <a:spcBef>
                <a:spcPts val="988"/>
              </a:spcBef>
              <a:buFont typeface="Arial" charset="0"/>
              <a:buChar char="•"/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  <a:tab pos="3593675" algn="l"/>
                <a:tab pos="4042885" algn="l"/>
                <a:tab pos="4492095" algn="l"/>
                <a:tab pos="4941304" algn="l"/>
                <a:tab pos="5390513" algn="l"/>
                <a:tab pos="5839723" algn="l"/>
                <a:tab pos="6288932" algn="l"/>
                <a:tab pos="6738141" algn="l"/>
                <a:tab pos="7187350" algn="l"/>
                <a:tab pos="7636560" algn="l"/>
                <a:tab pos="8085770" algn="l"/>
                <a:tab pos="8534979" algn="l"/>
                <a:tab pos="8984188" algn="l"/>
                <a:tab pos="9433398" algn="l"/>
                <a:tab pos="9882607" algn="l"/>
                <a:tab pos="10331816" algn="l"/>
                <a:tab pos="10781026" algn="l"/>
                <a:tab pos="11230236" algn="l"/>
              </a:tabLst>
            </a:pPr>
            <a:r>
              <a:rPr lang="ru-RU" sz="3500" u="sng" dirty="0">
                <a:solidFill>
                  <a:srgbClr val="111111"/>
                </a:solidFill>
                <a:latin typeface="Source Sans Pro" charset="0"/>
              </a:rPr>
              <a:t>Цель</a:t>
            </a:r>
            <a:r>
              <a:rPr lang="ru-RU" sz="3500" dirty="0">
                <a:solidFill>
                  <a:srgbClr val="111111"/>
                </a:solidFill>
                <a:latin typeface="Source Sans Pro" charset="0"/>
              </a:rPr>
              <a:t>:</a:t>
            </a:r>
            <a:r>
              <a:rPr lang="ru-RU" sz="3500" b="1" dirty="0">
                <a:solidFill>
                  <a:srgbClr val="04617B"/>
                </a:solidFill>
                <a:latin typeface="Source Sans Pro Black" charset="0"/>
              </a:rPr>
              <a:t> </a:t>
            </a:r>
            <a:r>
              <a:rPr lang="ru-RU" sz="3500" dirty="0">
                <a:latin typeface="Source Sans Pro" charset="0"/>
              </a:rPr>
              <a:t>Определить содержание витаминов P и </a:t>
            </a:r>
            <a:r>
              <a:rPr lang="en-US" sz="3500" dirty="0">
                <a:latin typeface="Source Sans Pro" charset="0"/>
              </a:rPr>
              <a:t>C</a:t>
            </a:r>
            <a:r>
              <a:rPr lang="ru-RU" sz="3500" dirty="0">
                <a:latin typeface="Times New Roman" pitchFamily="16" charset="0"/>
              </a:rPr>
              <a:t>   в различных видах чая</a:t>
            </a:r>
          </a:p>
          <a:p>
            <a:pPr marL="449210" indent="-447622">
              <a:lnSpc>
                <a:spcPct val="90000"/>
              </a:lnSpc>
              <a:spcBef>
                <a:spcPts val="988"/>
              </a:spcBef>
              <a:buNone/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  <a:tab pos="3593675" algn="l"/>
                <a:tab pos="4042885" algn="l"/>
                <a:tab pos="4492095" algn="l"/>
                <a:tab pos="4941304" algn="l"/>
                <a:tab pos="5390513" algn="l"/>
                <a:tab pos="5839723" algn="l"/>
                <a:tab pos="6288932" algn="l"/>
                <a:tab pos="6738141" algn="l"/>
                <a:tab pos="7187350" algn="l"/>
                <a:tab pos="7636560" algn="l"/>
                <a:tab pos="8085770" algn="l"/>
                <a:tab pos="8534979" algn="l"/>
                <a:tab pos="8984188" algn="l"/>
                <a:tab pos="9433398" algn="l"/>
                <a:tab pos="9882607" algn="l"/>
                <a:tab pos="10331816" algn="l"/>
                <a:tab pos="10781026" algn="l"/>
                <a:tab pos="11230236" algn="l"/>
              </a:tabLst>
            </a:pPr>
            <a:r>
              <a:rPr lang="ru-RU" sz="3500" dirty="0">
                <a:latin typeface="Times New Roman" pitchFamily="16" charset="0"/>
              </a:rPr>
              <a:t>Для достижения цели </a:t>
            </a:r>
            <a:r>
              <a:rPr lang="ru-RU" sz="3500" dirty="0" smtClean="0">
                <a:latin typeface="Times New Roman" pitchFamily="16" charset="0"/>
              </a:rPr>
              <a:t>мною </a:t>
            </a:r>
            <a:r>
              <a:rPr lang="ru-RU" sz="3500" dirty="0">
                <a:latin typeface="Times New Roman" pitchFamily="16" charset="0"/>
              </a:rPr>
              <a:t>поставлены </a:t>
            </a:r>
            <a:r>
              <a:rPr lang="ru-RU" sz="3500" u="sng" dirty="0">
                <a:latin typeface="Times New Roman" pitchFamily="16" charset="0"/>
              </a:rPr>
              <a:t>задачи</a:t>
            </a:r>
            <a:r>
              <a:rPr lang="ru-RU" sz="3500" dirty="0">
                <a:latin typeface="Times New Roman" pitchFamily="16" charset="0"/>
              </a:rPr>
              <a:t>:</a:t>
            </a:r>
          </a:p>
          <a:p>
            <a:pPr marL="449210" indent="-447622">
              <a:lnSpc>
                <a:spcPct val="90000"/>
              </a:lnSpc>
              <a:spcBef>
                <a:spcPts val="988"/>
              </a:spcBef>
              <a:buNone/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  <a:tab pos="3593675" algn="l"/>
                <a:tab pos="4042885" algn="l"/>
                <a:tab pos="4492095" algn="l"/>
                <a:tab pos="4941304" algn="l"/>
                <a:tab pos="5390513" algn="l"/>
                <a:tab pos="5839723" algn="l"/>
                <a:tab pos="6288932" algn="l"/>
                <a:tab pos="6738141" algn="l"/>
                <a:tab pos="7187350" algn="l"/>
                <a:tab pos="7636560" algn="l"/>
                <a:tab pos="8085770" algn="l"/>
                <a:tab pos="8534979" algn="l"/>
                <a:tab pos="8984188" algn="l"/>
                <a:tab pos="9433398" algn="l"/>
                <a:tab pos="9882607" algn="l"/>
                <a:tab pos="10331816" algn="l"/>
                <a:tab pos="10781026" algn="l"/>
                <a:tab pos="11230236" algn="l"/>
              </a:tabLst>
            </a:pPr>
            <a:r>
              <a:rPr lang="ru-RU" sz="3500" dirty="0">
                <a:latin typeface="Times New Roman" pitchFamily="16" charset="0"/>
              </a:rPr>
              <a:t>1. Определить количественное содержание витамина </a:t>
            </a:r>
            <a:r>
              <a:rPr lang="en-US" sz="3500" dirty="0">
                <a:latin typeface="Times New Roman" pitchFamily="16" charset="0"/>
              </a:rPr>
              <a:t>P</a:t>
            </a:r>
            <a:r>
              <a:rPr lang="ru-RU" sz="3500" dirty="0">
                <a:latin typeface="Times New Roman" pitchFamily="16" charset="0"/>
              </a:rPr>
              <a:t> в различных видах чая.</a:t>
            </a:r>
          </a:p>
          <a:p>
            <a:pPr marL="449210" indent="-447622">
              <a:lnSpc>
                <a:spcPct val="90000"/>
              </a:lnSpc>
              <a:spcBef>
                <a:spcPts val="988"/>
              </a:spcBef>
              <a:buNone/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  <a:tab pos="3593675" algn="l"/>
                <a:tab pos="4042885" algn="l"/>
                <a:tab pos="4492095" algn="l"/>
                <a:tab pos="4941304" algn="l"/>
                <a:tab pos="5390513" algn="l"/>
                <a:tab pos="5839723" algn="l"/>
                <a:tab pos="6288932" algn="l"/>
                <a:tab pos="6738141" algn="l"/>
                <a:tab pos="7187350" algn="l"/>
                <a:tab pos="7636560" algn="l"/>
                <a:tab pos="8085770" algn="l"/>
                <a:tab pos="8534979" algn="l"/>
                <a:tab pos="8984188" algn="l"/>
                <a:tab pos="9433398" algn="l"/>
                <a:tab pos="9882607" algn="l"/>
                <a:tab pos="10331816" algn="l"/>
                <a:tab pos="10781026" algn="l"/>
                <a:tab pos="11230236" algn="l"/>
              </a:tabLst>
            </a:pPr>
            <a:r>
              <a:rPr lang="ru-RU" sz="3500" dirty="0">
                <a:latin typeface="Times New Roman" pitchFamily="16" charset="0"/>
              </a:rPr>
              <a:t>2. Определить количественное содержание витамина </a:t>
            </a:r>
            <a:r>
              <a:rPr lang="en-US" sz="3500" dirty="0">
                <a:latin typeface="Times New Roman" pitchFamily="16" charset="0"/>
              </a:rPr>
              <a:t>C</a:t>
            </a:r>
            <a:r>
              <a:rPr lang="ru-RU" sz="3500" dirty="0">
                <a:latin typeface="Times New Roman" pitchFamily="16" charset="0"/>
              </a:rPr>
              <a:t> в различных видах чая.</a:t>
            </a:r>
          </a:p>
          <a:p>
            <a:pPr marL="449210" indent="-447622">
              <a:lnSpc>
                <a:spcPct val="90000"/>
              </a:lnSpc>
              <a:spcBef>
                <a:spcPts val="988"/>
              </a:spcBef>
              <a:buNone/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  <a:tab pos="3593675" algn="l"/>
                <a:tab pos="4042885" algn="l"/>
                <a:tab pos="4492095" algn="l"/>
                <a:tab pos="4941304" algn="l"/>
                <a:tab pos="5390513" algn="l"/>
                <a:tab pos="5839723" algn="l"/>
                <a:tab pos="6288932" algn="l"/>
                <a:tab pos="6738141" algn="l"/>
                <a:tab pos="7187350" algn="l"/>
                <a:tab pos="7636560" algn="l"/>
                <a:tab pos="8085770" algn="l"/>
                <a:tab pos="8534979" algn="l"/>
                <a:tab pos="8984188" algn="l"/>
                <a:tab pos="9433398" algn="l"/>
                <a:tab pos="9882607" algn="l"/>
                <a:tab pos="10331816" algn="l"/>
                <a:tab pos="10781026" algn="l"/>
                <a:tab pos="11230236" algn="l"/>
              </a:tabLst>
            </a:pPr>
            <a:r>
              <a:rPr lang="ru-RU" sz="3500" dirty="0">
                <a:latin typeface="Times New Roman" pitchFamily="16" charset="0"/>
              </a:rPr>
              <a:t>3. Сделать сравнительную характеристику.</a:t>
            </a:r>
          </a:p>
          <a:p>
            <a:pPr marL="449210" indent="-447622">
              <a:lnSpc>
                <a:spcPct val="90000"/>
              </a:lnSpc>
              <a:spcBef>
                <a:spcPts val="988"/>
              </a:spcBef>
              <a:buFont typeface="Arial" charset="0"/>
              <a:buChar char="•"/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  <a:tab pos="3593675" algn="l"/>
                <a:tab pos="4042885" algn="l"/>
                <a:tab pos="4492095" algn="l"/>
                <a:tab pos="4941304" algn="l"/>
                <a:tab pos="5390513" algn="l"/>
                <a:tab pos="5839723" algn="l"/>
                <a:tab pos="6288932" algn="l"/>
                <a:tab pos="6738141" algn="l"/>
                <a:tab pos="7187350" algn="l"/>
                <a:tab pos="7636560" algn="l"/>
                <a:tab pos="8085770" algn="l"/>
                <a:tab pos="8534979" algn="l"/>
                <a:tab pos="8984188" algn="l"/>
                <a:tab pos="9433398" algn="l"/>
                <a:tab pos="9882607" algn="l"/>
                <a:tab pos="10331816" algn="l"/>
                <a:tab pos="10781026" algn="l"/>
                <a:tab pos="11230236" algn="l"/>
              </a:tabLst>
            </a:pPr>
            <a:endParaRPr lang="ru-RU" sz="3500" dirty="0">
              <a:latin typeface="Times New Roman" pitchFamily="16" charset="0"/>
            </a:endParaRPr>
          </a:p>
          <a:p>
            <a:pPr marL="449210" indent="-447622">
              <a:lnSpc>
                <a:spcPct val="90000"/>
              </a:lnSpc>
              <a:spcBef>
                <a:spcPts val="988"/>
              </a:spcBef>
              <a:buFont typeface="Arial" charset="0"/>
              <a:buChar char="•"/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  <a:tab pos="3593675" algn="l"/>
                <a:tab pos="4042885" algn="l"/>
                <a:tab pos="4492095" algn="l"/>
                <a:tab pos="4941304" algn="l"/>
                <a:tab pos="5390513" algn="l"/>
                <a:tab pos="5839723" algn="l"/>
                <a:tab pos="6288932" algn="l"/>
                <a:tab pos="6738141" algn="l"/>
                <a:tab pos="7187350" algn="l"/>
                <a:tab pos="7636560" algn="l"/>
                <a:tab pos="8085770" algn="l"/>
                <a:tab pos="8534979" algn="l"/>
                <a:tab pos="8984188" algn="l"/>
                <a:tab pos="9433398" algn="l"/>
                <a:tab pos="9882607" algn="l"/>
                <a:tab pos="10331816" algn="l"/>
                <a:tab pos="10781026" algn="l"/>
                <a:tab pos="11230236" algn="l"/>
              </a:tabLst>
            </a:pPr>
            <a:r>
              <a:rPr lang="ru-RU" sz="3500" u="sng" dirty="0">
                <a:latin typeface="Times New Roman" pitchFamily="16" charset="0"/>
              </a:rPr>
              <a:t>Методы исследования</a:t>
            </a:r>
            <a:r>
              <a:rPr lang="ru-RU" sz="3500" dirty="0">
                <a:latin typeface="Times New Roman" pitchFamily="16" charset="0"/>
              </a:rPr>
              <a:t>: Химический, математический расчёт, анализ.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body" sz="half" idx="2"/>
          </p:nvPr>
        </p:nvSpPr>
        <p:spPr>
          <a:xfrm>
            <a:off x="1784321" y="136500"/>
            <a:ext cx="7488238" cy="1152525"/>
          </a:xfrm>
          <a:ln/>
        </p:spPr>
        <p:txBody>
          <a:bodyPr vert="horz" lIns="91429" tIns="45715" rIns="91429" bIns="45715" anchor="ctr" anchorCtr="1">
            <a:normAutofit/>
          </a:bodyPr>
          <a:lstStyle/>
          <a:p>
            <a:pPr marL="449210" indent="-447622">
              <a:lnSpc>
                <a:spcPct val="80000"/>
              </a:lnSpc>
              <a:spcBef>
                <a:spcPts val="988"/>
              </a:spcBef>
              <a:buNone/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  <a:tab pos="3593675" algn="l"/>
                <a:tab pos="4042885" algn="l"/>
                <a:tab pos="4492095" algn="l"/>
                <a:tab pos="4941304" algn="l"/>
                <a:tab pos="5390513" algn="l"/>
                <a:tab pos="5839723" algn="l"/>
                <a:tab pos="6288932" algn="l"/>
                <a:tab pos="6738141" algn="l"/>
                <a:tab pos="7187350" algn="l"/>
              </a:tabLst>
            </a:pPr>
            <a:r>
              <a:rPr lang="ru-RU" sz="4000" b="1" dirty="0">
                <a:solidFill>
                  <a:srgbClr val="04617B"/>
                </a:solidFill>
                <a:latin typeface="Source Sans Pro Black" charset="0"/>
              </a:rPr>
              <a:t>Объект исследования: ЧАЙ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684" y="1922450"/>
            <a:ext cx="2792915" cy="3727457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8898" y="1922450"/>
            <a:ext cx="2692304" cy="3763965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99360" y="1922449"/>
            <a:ext cx="3701672" cy="3268667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</p:pic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84122" y="6065853"/>
            <a:ext cx="3214710" cy="1143008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/>
        </p:spPr>
        <p:txBody>
          <a:bodyPr lIns="35996" tIns="35996" rIns="35996" bIns="35996" anchor="ctr"/>
          <a:lstStyle/>
          <a:p>
            <a:pPr>
              <a:lnSpc>
                <a:spcPct val="104000"/>
              </a:lnSpc>
              <a:spcBef>
                <a:spcPts val="1200"/>
              </a:spcBef>
              <a:spcAft>
                <a:spcPts val="988"/>
              </a:spcAft>
              <a:tabLst>
                <a:tab pos="449210" algn="l"/>
                <a:tab pos="898418" algn="l"/>
                <a:tab pos="1347628" algn="l"/>
                <a:tab pos="1796838" algn="l"/>
              </a:tabLst>
            </a:pPr>
            <a:r>
              <a:rPr lang="ru-RU" sz="3200" dirty="0">
                <a:solidFill>
                  <a:srgbClr val="000000"/>
                </a:solidFill>
                <a:latin typeface="Source Sans Pro" charset="0"/>
                <a:ea typeface="Droid Sans" charset="0"/>
                <a:cs typeface="Droid Sans" charset="0"/>
              </a:rPr>
              <a:t>цейлонский чай с ванилью и клюквой</a:t>
            </a:r>
          </a:p>
          <a:p>
            <a:pPr>
              <a:lnSpc>
                <a:spcPct val="104000"/>
              </a:lnSpc>
              <a:spcBef>
                <a:spcPts val="1200"/>
              </a:spcBef>
              <a:spcAft>
                <a:spcPts val="988"/>
              </a:spcAft>
              <a:tabLst>
                <a:tab pos="449210" algn="l"/>
                <a:tab pos="898418" algn="l"/>
                <a:tab pos="1347628" algn="l"/>
                <a:tab pos="1796838" algn="l"/>
              </a:tabLst>
            </a:pPr>
            <a:endParaRPr lang="ru-RU" dirty="0">
              <a:solidFill>
                <a:srgbClr val="000000"/>
              </a:solidFill>
              <a:latin typeface="Source Sans Pro" charset="0"/>
              <a:ea typeface="Droid Sans" charset="0"/>
              <a:cs typeface="Droid Sans" charset="0"/>
            </a:endParaRP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7127875" y="2879726"/>
            <a:ext cx="1728788" cy="1223963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/>
        </p:spPr>
        <p:txBody>
          <a:bodyPr lIns="35996" tIns="35996" rIns="35996" bIns="35996" anchor="ctr"/>
          <a:lstStyle/>
          <a:p>
            <a:pPr>
              <a:lnSpc>
                <a:spcPct val="104000"/>
              </a:lnSpc>
              <a:spcBef>
                <a:spcPts val="1200"/>
              </a:spcBef>
              <a:spcAft>
                <a:spcPts val="988"/>
              </a:spcAft>
              <a:tabLst>
                <a:tab pos="449210" algn="l"/>
                <a:tab pos="898418" algn="l"/>
                <a:tab pos="1347628" algn="l"/>
              </a:tabLst>
            </a:pPr>
            <a:endParaRPr lang="ru-RU" sz="1000" dirty="0">
              <a:solidFill>
                <a:srgbClr val="000000"/>
              </a:solidFill>
              <a:latin typeface="Source Sans Pro" charset="0"/>
              <a:ea typeface="Droid Sans" charset="0"/>
              <a:cs typeface="Droid Sans" charset="0"/>
            </a:endParaRP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7927988" y="5565787"/>
            <a:ext cx="3286148" cy="107157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/>
        </p:spPr>
        <p:txBody>
          <a:bodyPr wrap="none" lIns="35996" tIns="35996" rIns="35996" bIns="35996" anchor="ctr"/>
          <a:lstStyle/>
          <a:p>
            <a:pPr>
              <a:lnSpc>
                <a:spcPct val="104000"/>
              </a:lnSpc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</a:tabLst>
            </a:pPr>
            <a:r>
              <a:rPr lang="ru-RU" sz="3200" dirty="0">
                <a:solidFill>
                  <a:srgbClr val="000000"/>
                </a:solidFill>
                <a:latin typeface="Source Sans Pro" charset="0"/>
                <a:ea typeface="Droid Sans" charset="0"/>
                <a:cs typeface="Droid Sans" charset="0"/>
              </a:rPr>
              <a:t>Чёрный чай</a:t>
            </a:r>
          </a:p>
          <a:p>
            <a:pPr>
              <a:lnSpc>
                <a:spcPct val="104000"/>
              </a:lnSpc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</a:tabLst>
            </a:pPr>
            <a:r>
              <a:rPr lang="ru-RU" sz="3200" dirty="0">
                <a:solidFill>
                  <a:srgbClr val="000000"/>
                </a:solidFill>
                <a:latin typeface="Source Sans Pro" charset="0"/>
                <a:ea typeface="Droid Sans" charset="0"/>
                <a:cs typeface="Droid Sans" charset="0"/>
              </a:rPr>
              <a:t>(в пакетиках)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3927460" y="5494349"/>
            <a:ext cx="3857652" cy="1851013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/>
        </p:spPr>
        <p:txBody>
          <a:bodyPr wrap="none" lIns="35996" tIns="35996" rIns="35996" bIns="35996" anchor="ctr"/>
          <a:lstStyle/>
          <a:p>
            <a:pPr>
              <a:lnSpc>
                <a:spcPct val="104000"/>
              </a:lnSpc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  <a:tab pos="3593675" algn="l"/>
                <a:tab pos="4042885" algn="l"/>
                <a:tab pos="4492095" algn="l"/>
              </a:tabLst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ea typeface="Droid Sans" charset="0"/>
                <a:cs typeface="Arial" pitchFamily="34" charset="0"/>
              </a:rPr>
              <a:t>Чёрный чай </a:t>
            </a: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 </a:t>
            </a:r>
          </a:p>
          <a:p>
            <a:pPr>
              <a:lnSpc>
                <a:spcPct val="104000"/>
              </a:lnSpc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  <a:tab pos="3593675" algn="l"/>
                <a:tab pos="4042885" algn="l"/>
                <a:tab pos="4492095" algn="l"/>
              </a:tabLst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яблоком</a:t>
            </a:r>
          </a:p>
          <a:p>
            <a:pPr>
              <a:lnSpc>
                <a:spcPct val="104000"/>
              </a:lnSpc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  <a:tab pos="3593675" algn="l"/>
                <a:tab pos="4042885" algn="l"/>
                <a:tab pos="4492095" algn="l"/>
              </a:tabLst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 шиповником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144463" y="6848476"/>
            <a:ext cx="3095626" cy="42227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/>
        </p:spPr>
        <p:txBody>
          <a:bodyPr wrap="none" lIns="35996" tIns="35996" rIns="35996" bIns="35996" anchor="ctr"/>
          <a:lstStyle/>
          <a:p>
            <a:pPr>
              <a:lnSpc>
                <a:spcPct val="104000"/>
              </a:lnSpc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</a:tabLst>
            </a:pPr>
            <a:endParaRPr lang="ru-RU" dirty="0">
              <a:solidFill>
                <a:srgbClr val="000000"/>
              </a:solidFill>
              <a:latin typeface="Source Sans Pro" charset="0"/>
              <a:ea typeface="Droid Sans" charset="0"/>
              <a:cs typeface="Droid Sans" charset="0"/>
            </a:endParaRP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355559" y="263502"/>
            <a:ext cx="11071260" cy="1025523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/>
        </p:spPr>
        <p:txBody>
          <a:bodyPr lIns="35996" tIns="35996" rIns="35996" bIns="35996" anchor="ctr"/>
          <a:lstStyle/>
          <a:p>
            <a:pPr>
              <a:lnSpc>
                <a:spcPct val="104000"/>
              </a:lnSpc>
              <a:spcBef>
                <a:spcPts val="1200"/>
              </a:spcBef>
              <a:spcAft>
                <a:spcPts val="988"/>
              </a:spcAft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  <a:tab pos="3593675" algn="l"/>
              </a:tabLst>
            </a:pPr>
            <a:endParaRPr lang="ru-RU" sz="3500" dirty="0">
              <a:solidFill>
                <a:srgbClr val="000000"/>
              </a:solidFill>
              <a:latin typeface="Source Sans Pro" charset="0"/>
              <a:ea typeface="Droid Sans" charset="0"/>
              <a:cs typeface="Droid Sans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8723" y="5109839"/>
            <a:ext cx="4129071" cy="1011231"/>
          </a:xfrm>
        </p:spPr>
        <p:txBody>
          <a:bodyPr/>
          <a:lstStyle/>
          <a:p>
            <a:pPr>
              <a:buNone/>
            </a:pPr>
            <a:r>
              <a:rPr lang="ru-RU" dirty="0" err="1" smtClean="0">
                <a:solidFill>
                  <a:srgbClr val="000000"/>
                </a:solidFill>
                <a:latin typeface="Source Sans Pro" charset="0"/>
                <a:ea typeface="Droid Sans" charset="0"/>
                <a:cs typeface="Droid Sans" charset="0"/>
              </a:rPr>
              <a:t>Каркаде</a:t>
            </a:r>
            <a:r>
              <a:rPr lang="ru-RU" dirty="0" smtClean="0">
                <a:solidFill>
                  <a:srgbClr val="000000"/>
                </a:solidFill>
                <a:latin typeface="Source Sans Pro" charset="0"/>
                <a:ea typeface="Droid Sans" charset="0"/>
                <a:cs typeface="Droid Sans" charset="0"/>
              </a:rPr>
              <a:t>( листовой)</a:t>
            </a:r>
          </a:p>
          <a:p>
            <a:endParaRPr lang="ru-RU" dirty="0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447" y="395461"/>
            <a:ext cx="2922059" cy="4383088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4583" y="395461"/>
            <a:ext cx="3500463" cy="4397895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3378" y="471623"/>
            <a:ext cx="3216079" cy="4286280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998898" y="5134625"/>
            <a:ext cx="3143272" cy="1008215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Arial" pitchFamily="34" charset="0"/>
                <a:ea typeface="Droid Sans" charset="0"/>
                <a:cs typeface="Arial" pitchFamily="34" charset="0"/>
              </a:rPr>
              <a:t>Зелёный</a:t>
            </a:r>
            <a:r>
              <a:rPr lang="ru-RU" sz="3200" dirty="0">
                <a:solidFill>
                  <a:srgbClr val="000000"/>
                </a:solidFill>
                <a:latin typeface="Source Sans Pro" charset="0"/>
                <a:ea typeface="Droid Sans" charset="0"/>
                <a:cs typeface="Droid Sans" charset="0"/>
              </a:rPr>
              <a:t> чай (в пакетиках)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2683" y="5057166"/>
            <a:ext cx="3357586" cy="1116578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>
              <a:lnSpc>
                <a:spcPct val="104000"/>
              </a:lnSpc>
              <a:spcBef>
                <a:spcPts val="1200"/>
              </a:spcBef>
              <a:spcAft>
                <a:spcPts val="988"/>
              </a:spcAft>
              <a:tabLst>
                <a:tab pos="449210" algn="l"/>
                <a:tab pos="898418" algn="l"/>
                <a:tab pos="1347628" algn="l"/>
              </a:tabLst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ea typeface="Droid Sans" charset="0"/>
                <a:cs typeface="Arial" pitchFamily="34" charset="0"/>
              </a:rPr>
              <a:t>Зелёный чай (листовой)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30447" y="6660157"/>
            <a:ext cx="8868325" cy="607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u="sng" dirty="0">
                <a:latin typeface="Arial" panose="020B0604020202020204" pitchFamily="34" charset="0"/>
                <a:ea typeface="Droid Sans" charset="0"/>
                <a:cs typeface="Arial" panose="020B0604020202020204" pitchFamily="34" charset="0"/>
              </a:rPr>
              <a:t>Предмет исследования:</a:t>
            </a:r>
            <a:r>
              <a:rPr lang="ru-RU" sz="3600" dirty="0">
                <a:latin typeface="Arial" panose="020B0604020202020204" pitchFamily="34" charset="0"/>
                <a:ea typeface="Droid Sans" charset="0"/>
                <a:cs typeface="Arial" panose="020B0604020202020204" pitchFamily="34" charset="0"/>
              </a:rPr>
              <a:t> витамины P и C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body" sz="half" idx="2"/>
          </p:nvPr>
        </p:nvSpPr>
        <p:spPr>
          <a:xfrm>
            <a:off x="46038" y="30163"/>
            <a:ext cx="11952287" cy="1770062"/>
          </a:xfrm>
          <a:ln/>
        </p:spPr>
        <p:txBody>
          <a:bodyPr vert="horz" lIns="91429" tIns="45715" rIns="91429" bIns="45715" anchor="ctr" anchorCtr="1"/>
          <a:lstStyle/>
          <a:p>
            <a:pPr marL="449210" indent="-447622">
              <a:lnSpc>
                <a:spcPct val="90000"/>
              </a:lnSpc>
              <a:spcBef>
                <a:spcPts val="988"/>
              </a:spcBef>
              <a:buNone/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  <a:tab pos="3593675" algn="l"/>
                <a:tab pos="4042885" algn="l"/>
                <a:tab pos="4492095" algn="l"/>
                <a:tab pos="4941304" algn="l"/>
                <a:tab pos="5390513" algn="l"/>
                <a:tab pos="5839723" algn="l"/>
                <a:tab pos="6288932" algn="l"/>
                <a:tab pos="6738141" algn="l"/>
                <a:tab pos="7187350" algn="l"/>
                <a:tab pos="7636560" algn="l"/>
                <a:tab pos="8085770" algn="l"/>
                <a:tab pos="8534979" algn="l"/>
                <a:tab pos="8984188" algn="l"/>
                <a:tab pos="9433398" algn="l"/>
                <a:tab pos="9882607" algn="l"/>
                <a:tab pos="10331816" algn="l"/>
                <a:tab pos="10781026" algn="l"/>
                <a:tab pos="11230236" algn="l"/>
                <a:tab pos="11679445" algn="l"/>
              </a:tabLst>
            </a:pPr>
            <a:r>
              <a:rPr lang="ru-RU" sz="3500" dirty="0" smtClean="0">
                <a:solidFill>
                  <a:srgbClr val="111111"/>
                </a:solidFill>
                <a:latin typeface="Source Sans Pro" charset="0"/>
              </a:rPr>
              <a:t> Методика </a:t>
            </a:r>
            <a:r>
              <a:rPr lang="ru-RU" sz="3500" dirty="0">
                <a:solidFill>
                  <a:srgbClr val="111111"/>
                </a:solidFill>
                <a:latin typeface="Source Sans Pro" charset="0"/>
              </a:rPr>
              <a:t>исследования:</a:t>
            </a:r>
            <a:r>
              <a:rPr lang="ru-RU" sz="3500" b="1" dirty="0">
                <a:solidFill>
                  <a:srgbClr val="04617B"/>
                </a:solidFill>
                <a:latin typeface="Source Sans Pro" charset="0"/>
              </a:rPr>
              <a:t> </a:t>
            </a:r>
            <a:r>
              <a:rPr lang="ru-RU" sz="3500" dirty="0">
                <a:solidFill>
                  <a:srgbClr val="1C1C1C"/>
                </a:solidFill>
                <a:latin typeface="Source Sans Pro" charset="0"/>
              </a:rPr>
              <a:t>йодометрическое титрование </a:t>
            </a:r>
            <a:r>
              <a:rPr lang="ru-RU" sz="3500" dirty="0" smtClean="0">
                <a:solidFill>
                  <a:srgbClr val="1C1C1C"/>
                </a:solidFill>
                <a:latin typeface="Source Sans Pro" charset="0"/>
              </a:rPr>
              <a:t> </a:t>
            </a:r>
            <a:r>
              <a:rPr lang="ru-RU" sz="3500" dirty="0" err="1">
                <a:solidFill>
                  <a:srgbClr val="1C1C1C"/>
                </a:solidFill>
                <a:latin typeface="Source Sans Pro" charset="0"/>
              </a:rPr>
              <a:t>перманганатометрия</a:t>
            </a:r>
            <a:r>
              <a:rPr lang="ru-RU" sz="3500" dirty="0">
                <a:solidFill>
                  <a:srgbClr val="1C1C1C"/>
                </a:solidFill>
                <a:latin typeface="Source Sans Pro" charset="0"/>
              </a:rPr>
              <a:t> </a:t>
            </a:r>
            <a:r>
              <a:rPr lang="ru-RU" sz="4800" b="1" dirty="0">
                <a:solidFill>
                  <a:srgbClr val="04617B"/>
                </a:solidFill>
                <a:latin typeface="Source Sans Pro Black" charset="0"/>
              </a:rPr>
              <a:t> 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0690" y="1800225"/>
            <a:ext cx="3671886" cy="5184775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3298" y="1836738"/>
            <a:ext cx="3600450" cy="5111750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sz="quarter"/>
          </p:nvPr>
        </p:nvSpPr>
        <p:spPr>
          <a:xfrm>
            <a:off x="1427130" y="422251"/>
            <a:ext cx="10348914" cy="836923"/>
          </a:xfrm>
          <a:ln/>
        </p:spPr>
        <p:txBody>
          <a:bodyPr vert="horz"/>
          <a:lstStyle/>
          <a:p>
            <a:pPr algn="ctr">
              <a:lnSpc>
                <a:spcPct val="90000"/>
              </a:lnSpc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  <a:tab pos="3593675" algn="l"/>
                <a:tab pos="4042885" algn="l"/>
                <a:tab pos="4492095" algn="l"/>
                <a:tab pos="4941304" algn="l"/>
                <a:tab pos="5390513" algn="l"/>
                <a:tab pos="5839723" algn="l"/>
                <a:tab pos="6288932" algn="l"/>
                <a:tab pos="6738141" algn="l"/>
                <a:tab pos="7187350" algn="l"/>
                <a:tab pos="7636560" algn="l"/>
                <a:tab pos="8085770" algn="l"/>
                <a:tab pos="8534979" algn="l"/>
                <a:tab pos="8984188" algn="l"/>
                <a:tab pos="9433398" algn="l"/>
                <a:tab pos="9882607" algn="l"/>
                <a:tab pos="10331816" algn="l"/>
              </a:tabLst>
            </a:pPr>
            <a:r>
              <a:rPr lang="ru-RU" sz="4300" dirty="0">
                <a:latin typeface="Calibri Light" charset="0"/>
              </a:rPr>
              <a:t>Результаты исследования</a:t>
            </a: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825501" y="2012951"/>
            <a:ext cx="10348914" cy="4797425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141246" y="5451060"/>
            <a:ext cx="2714644" cy="1122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До титрования чая «Зелёный дракон»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3070204" y="5565787"/>
            <a:ext cx="2643206" cy="1466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После титрования чая «Зелёный дракон»</a:t>
            </a:r>
            <a:endParaRPr lang="ru-RU" sz="2400" dirty="0"/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" y="1636697"/>
            <a:ext cx="2839661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8766" y="1636697"/>
            <a:ext cx="2839661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7724" y="1636697"/>
            <a:ext cx="2839660" cy="378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28120" y="1636696"/>
            <a:ext cx="2821801" cy="376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213476" y="5637225"/>
            <a:ext cx="2500330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До титрования чая «</a:t>
            </a:r>
            <a:r>
              <a:rPr lang="ru-RU" sz="2400" dirty="0" err="1" smtClean="0"/>
              <a:t>Каркаде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8996300" y="5565787"/>
            <a:ext cx="3002025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После титрования чая «</a:t>
            </a:r>
            <a:r>
              <a:rPr lang="ru-RU" sz="2400" dirty="0" err="1" smtClean="0"/>
              <a:t>Каркаде</a:t>
            </a:r>
            <a:r>
              <a:rPr lang="ru-RU" sz="2400" dirty="0" smtClean="0"/>
              <a:t>»</a:t>
            </a:r>
            <a:endParaRPr lang="ru-RU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body" sz="half" idx="2"/>
          </p:nvPr>
        </p:nvSpPr>
        <p:spPr>
          <a:xfrm>
            <a:off x="-2137742" y="565127"/>
            <a:ext cx="12961440" cy="5214974"/>
          </a:xfrm>
          <a:ln/>
        </p:spPr>
        <p:txBody>
          <a:bodyPr vert="horz" lIns="91429" tIns="45715" rIns="91429" bIns="45715" anchor="ctr">
            <a:normAutofit/>
          </a:bodyPr>
          <a:lstStyle/>
          <a:p>
            <a:pPr marL="3131085" lvl="8" indent="269843">
              <a:lnSpc>
                <a:spcPct val="90000"/>
              </a:lnSpc>
              <a:spcBef>
                <a:spcPts val="988"/>
              </a:spcBef>
              <a:buNone/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  <a:tab pos="3593675" algn="l"/>
                <a:tab pos="4042885" algn="l"/>
                <a:tab pos="4492095" algn="l"/>
                <a:tab pos="4941304" algn="l"/>
                <a:tab pos="5390513" algn="l"/>
                <a:tab pos="5839723" algn="l"/>
                <a:tab pos="6288932" algn="l"/>
                <a:tab pos="6738141" algn="l"/>
                <a:tab pos="7187350" algn="l"/>
                <a:tab pos="7636560" algn="l"/>
                <a:tab pos="8085770" algn="l"/>
                <a:tab pos="8534979" algn="l"/>
                <a:tab pos="8984188" algn="l"/>
                <a:tab pos="9433398" algn="l"/>
                <a:tab pos="9882607" algn="l"/>
                <a:tab pos="10331816" algn="l"/>
                <a:tab pos="10781026" algn="l"/>
                <a:tab pos="11230236" algn="l"/>
              </a:tabLst>
            </a:pPr>
            <a:r>
              <a:rPr lang="ru-RU" sz="4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 </a:t>
            </a:r>
            <a:r>
              <a:rPr lang="ru-RU" sz="4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предполагаю, что витамин </a:t>
            </a:r>
            <a:r>
              <a:rPr lang="en-US" sz="4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4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находится в </a:t>
            </a:r>
            <a:r>
              <a:rPr lang="ru-RU" sz="4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большем </a:t>
            </a:r>
            <a:r>
              <a:rPr lang="ru-RU" sz="4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 в зелёном чае и в </a:t>
            </a:r>
            <a:r>
              <a:rPr lang="ru-RU" sz="4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каркаде</a:t>
            </a:r>
            <a:r>
              <a:rPr lang="ru-RU" sz="4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витамин </a:t>
            </a:r>
            <a:r>
              <a:rPr lang="en-US" sz="4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4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находится в </a:t>
            </a:r>
            <a:r>
              <a:rPr lang="ru-RU" sz="4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большем </a:t>
            </a:r>
            <a:r>
              <a:rPr lang="ru-RU" sz="4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 в чёрном чае с добавками.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body" sz="half" idx="2"/>
          </p:nvPr>
        </p:nvSpPr>
        <p:spPr>
          <a:xfrm>
            <a:off x="1200150" y="12700"/>
            <a:ext cx="10798175" cy="1498600"/>
          </a:xfrm>
          <a:ln/>
        </p:spPr>
        <p:txBody>
          <a:bodyPr vert="horz" lIns="91429" tIns="45715" rIns="91429" bIns="45715" anchor="ctr" anchorCtr="1"/>
          <a:lstStyle/>
          <a:p>
            <a:pPr marL="449210" indent="-447622">
              <a:lnSpc>
                <a:spcPct val="90000"/>
              </a:lnSpc>
              <a:spcBef>
                <a:spcPts val="988"/>
              </a:spcBef>
              <a:buNone/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  <a:tab pos="3593675" algn="l"/>
                <a:tab pos="4042885" algn="l"/>
                <a:tab pos="4492095" algn="l"/>
                <a:tab pos="4941304" algn="l"/>
                <a:tab pos="5390513" algn="l"/>
                <a:tab pos="5839723" algn="l"/>
                <a:tab pos="6288932" algn="l"/>
                <a:tab pos="6738141" algn="l"/>
                <a:tab pos="7187350" algn="l"/>
                <a:tab pos="7636560" algn="l"/>
                <a:tab pos="8085770" algn="l"/>
                <a:tab pos="8534979" algn="l"/>
                <a:tab pos="8984188" algn="l"/>
                <a:tab pos="9433398" algn="l"/>
                <a:tab pos="9882607" algn="l"/>
                <a:tab pos="10331816" algn="l"/>
                <a:tab pos="10781026" algn="l"/>
              </a:tabLst>
            </a:pPr>
            <a:r>
              <a:rPr lang="ru-RU" sz="3500" dirty="0">
                <a:latin typeface="Source Sans Pro" charset="0"/>
              </a:rPr>
              <a:t>Структурные</a:t>
            </a:r>
            <a:r>
              <a:rPr lang="ru-RU" sz="3500" b="1" dirty="0">
                <a:latin typeface="Source Sans Pro" charset="0"/>
              </a:rPr>
              <a:t> </a:t>
            </a:r>
            <a:r>
              <a:rPr lang="ru-RU" sz="3500" dirty="0">
                <a:latin typeface="Source Sans Pro" charset="0"/>
              </a:rPr>
              <a:t>формулы витаминов P и C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888" y="1169988"/>
            <a:ext cx="4957762" cy="2933700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576263" y="4176714"/>
            <a:ext cx="5222875" cy="1220787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/>
        </p:spPr>
        <p:txBody>
          <a:bodyPr wrap="none" lIns="35996" tIns="35996" rIns="35996" bIns="35996" anchor="ctr"/>
          <a:lstStyle/>
          <a:p>
            <a:pPr>
              <a:lnSpc>
                <a:spcPct val="104000"/>
              </a:lnSpc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  <a:tab pos="3593675" algn="l"/>
                <a:tab pos="4042885" algn="l"/>
                <a:tab pos="4492095" algn="l"/>
                <a:tab pos="4941304" algn="l"/>
              </a:tabLst>
            </a:pPr>
            <a:r>
              <a:rPr lang="ru-RU" sz="3500" dirty="0">
                <a:solidFill>
                  <a:srgbClr val="000000"/>
                </a:solidFill>
                <a:latin typeface="Source Sans Pro" charset="0"/>
                <a:ea typeface="Droid Sans" charset="0"/>
                <a:cs typeface="Droid Sans" charset="0"/>
              </a:rPr>
              <a:t>Витамин C </a:t>
            </a:r>
          </a:p>
          <a:p>
            <a:pPr>
              <a:lnSpc>
                <a:spcPct val="104000"/>
              </a:lnSpc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  <a:tab pos="3593675" algn="l"/>
                <a:tab pos="4042885" algn="l"/>
                <a:tab pos="4492095" algn="l"/>
                <a:tab pos="4941304" algn="l"/>
              </a:tabLst>
            </a:pPr>
            <a:r>
              <a:rPr lang="ru-RU" sz="3500" dirty="0">
                <a:solidFill>
                  <a:srgbClr val="000000"/>
                </a:solidFill>
                <a:latin typeface="Source Sans Pro" charset="0"/>
                <a:ea typeface="Droid Sans" charset="0"/>
                <a:cs typeface="Droid Sans" charset="0"/>
              </a:rPr>
              <a:t>(Аскорбиновая кислота)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6300" y="1262064"/>
            <a:ext cx="5913438" cy="4065587"/>
          </a:xfrm>
          <a:prstGeom prst="rect">
            <a:avLst/>
          </a:prstGeom>
          <a:noFill/>
          <a:ln w="12600" cap="flat">
            <a:noFill/>
            <a:miter lim="800000"/>
            <a:headEnd/>
            <a:tailEnd/>
          </a:ln>
          <a:effectLst/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7056439" y="5440363"/>
            <a:ext cx="4967287" cy="6477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/>
        </p:spPr>
        <p:txBody>
          <a:bodyPr wrap="none" lIns="35996" tIns="35996" rIns="35996" bIns="35996" anchor="ctr"/>
          <a:lstStyle/>
          <a:p>
            <a:pPr>
              <a:lnSpc>
                <a:spcPct val="104000"/>
              </a:lnSpc>
              <a:tabLst>
                <a:tab pos="449210" algn="l"/>
                <a:tab pos="898418" algn="l"/>
                <a:tab pos="1347628" algn="l"/>
                <a:tab pos="1796838" algn="l"/>
                <a:tab pos="2246048" algn="l"/>
                <a:tab pos="2695257" algn="l"/>
                <a:tab pos="3144466" algn="l"/>
                <a:tab pos="3593675" algn="l"/>
                <a:tab pos="4042885" algn="l"/>
                <a:tab pos="4492095" algn="l"/>
                <a:tab pos="4941304" algn="l"/>
              </a:tabLst>
            </a:pPr>
            <a:r>
              <a:rPr lang="ru-RU" sz="3500" dirty="0">
                <a:solidFill>
                  <a:srgbClr val="000000"/>
                </a:solidFill>
                <a:latin typeface="Source Sans Pro" charset="0"/>
                <a:ea typeface="Droid Sans" charset="0"/>
                <a:cs typeface="Droid Sans" charset="0"/>
              </a:rPr>
              <a:t>Витамин P ( Рутин)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651</Words>
  <Application>Microsoft Office PowerPoint</Application>
  <PresentationFormat>Произвольный</PresentationFormat>
  <Paragraphs>129</Paragraphs>
  <Slides>17</Slides>
  <Notes>13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24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17</vt:i4>
      </vt:variant>
    </vt:vector>
  </HeadingPairs>
  <TitlesOfParts>
    <vt:vector size="53" baseType="lpstr">
      <vt:lpstr>Microsoft YaHei</vt:lpstr>
      <vt:lpstr>Arial</vt:lpstr>
      <vt:lpstr>Calibri</vt:lpstr>
      <vt:lpstr>Calibri Light</vt:lpstr>
      <vt:lpstr>Constantia</vt:lpstr>
      <vt:lpstr>DejaVu Sans</vt:lpstr>
      <vt:lpstr>Droid Sans</vt:lpstr>
      <vt:lpstr>Segoe UI</vt:lpstr>
      <vt:lpstr>Source Sans Pro</vt:lpstr>
      <vt:lpstr>Source Sans Pro Black</vt:lpstr>
      <vt:lpstr>Times New Roman</vt:lpstr>
      <vt:lpstr>Wingdings 2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Поток</vt:lpstr>
      <vt:lpstr>1_Поток</vt:lpstr>
      <vt:lpstr>Определение витаминов P и C в различных видах чая</vt:lpstr>
      <vt:lpstr>Актуальность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исследования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Выводы:</vt:lpstr>
      <vt:lpstr>Заключение</vt:lpstr>
      <vt:lpstr>Используемая литература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Определение витаминов P и C в различных видах чая</dc:title>
  <cp:lastModifiedBy>User</cp:lastModifiedBy>
  <cp:revision>25</cp:revision>
  <cp:lastPrinted>1601-01-01T00:00:00Z</cp:lastPrinted>
  <dcterms:created xsi:type="dcterms:W3CDTF">2018-11-07T18:01:06Z</dcterms:created>
  <dcterms:modified xsi:type="dcterms:W3CDTF">2018-12-21T05:55:21Z</dcterms:modified>
</cp:coreProperties>
</file>