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60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5"/>
            <a:ext cx="9145166" cy="68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2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6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0"/>
            <a:ext cx="9143999" cy="683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8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651"/>
            <a:ext cx="9144000" cy="68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8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144000" cy="6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2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0"/>
            <a:ext cx="9144000" cy="68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4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98" y="0"/>
            <a:ext cx="9240397" cy="68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7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и Светлана</dc:creator>
  <cp:lastModifiedBy>Станислав и Светлана</cp:lastModifiedBy>
  <cp:revision>1</cp:revision>
  <dcterms:created xsi:type="dcterms:W3CDTF">2018-05-13T05:09:39Z</dcterms:created>
  <dcterms:modified xsi:type="dcterms:W3CDTF">2018-05-13T05:18:29Z</dcterms:modified>
</cp:coreProperties>
</file>