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90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5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9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4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5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3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0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6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0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7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31BF-678D-4373-9DC7-91BCE68B5EF7}" type="datetimeFigureOut">
              <a:rPr lang="ru-RU" smtClean="0"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ED27F-05A2-4188-9E0C-C338F89BC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7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16081" r="24367" b="8198"/>
          <a:stretch/>
        </p:blipFill>
        <p:spPr bwMode="auto">
          <a:xfrm rot="16200000">
            <a:off x="-284128" y="914993"/>
            <a:ext cx="5579542" cy="472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9" t="21214" r="24647" b="4561"/>
          <a:stretch/>
        </p:blipFill>
        <p:spPr bwMode="auto">
          <a:xfrm rot="16200000">
            <a:off x="4409733" y="915019"/>
            <a:ext cx="553253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82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 t="25595" r="26953" b="5755"/>
          <a:stretch/>
        </p:blipFill>
        <p:spPr bwMode="auto">
          <a:xfrm rot="16200000">
            <a:off x="-437680" y="1241246"/>
            <a:ext cx="5558200" cy="468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21117" r="43025" b="6345"/>
          <a:stretch/>
        </p:blipFill>
        <p:spPr bwMode="auto">
          <a:xfrm rot="16200000">
            <a:off x="5299650" y="221562"/>
            <a:ext cx="3602183" cy="483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24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0363" y="304800"/>
            <a:ext cx="59020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Развивающая игра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«Учимся считать»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981" y="1458202"/>
            <a:ext cx="74676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Способы игры:</a:t>
            </a:r>
          </a:p>
          <a:p>
            <a:r>
              <a:rPr lang="ru-RU" dirty="0" smtClean="0"/>
              <a:t>1. Способ — изучение. Покажите малышу карточку с цифрой один, назовите цифру, а затем покажите карточку с картинкой жирафа, проговорите, что на ней изображен один жираф.</a:t>
            </a:r>
          </a:p>
          <a:p>
            <a:r>
              <a:rPr lang="ru-RU" dirty="0" smtClean="0"/>
              <a:t>Таким же образом, представьте малышу остальные цифры и карточки с животными. При этом не забывайте вместе считать картинки на карточках, например: на карточке два дельфина, давай сосчитаем их — вот один, вот второй.</a:t>
            </a:r>
          </a:p>
          <a:p>
            <a:r>
              <a:rPr lang="ru-RU" dirty="0" smtClean="0"/>
              <a:t>Когда малыш запомнит все цифры и животных, можно переходить к следующему способу.</a:t>
            </a:r>
          </a:p>
          <a:p>
            <a:r>
              <a:rPr lang="ru-RU" dirty="0" smtClean="0"/>
              <a:t>2. Способ — считаем самостоятельно. Разложите перед малышом карточки с цифрами, а сами показывайте малышу по одной карточке с животными, попросите его сосчитать картинки. После того как ребенок посчитает изображения животных, попросите его положить карточку на соответствующую карточку с цифрой. И так пока не будут закрыты все цифры. Малышу очень понравится считать этих милых и забавных животных и он быстро освоит все цифры и научится считать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86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</Words>
  <Application>Microsoft Office PowerPoint</Application>
  <PresentationFormat>Лист A4 (210x297 мм)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Пользователь Windows</cp:lastModifiedBy>
  <cp:revision>4</cp:revision>
  <dcterms:created xsi:type="dcterms:W3CDTF">2017-12-11T18:27:28Z</dcterms:created>
  <dcterms:modified xsi:type="dcterms:W3CDTF">2019-04-13T07:41:52Z</dcterms:modified>
</cp:coreProperties>
</file>