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63" r:id="rId8"/>
    <p:sldId id="276" r:id="rId9"/>
    <p:sldId id="277" r:id="rId10"/>
    <p:sldId id="278" r:id="rId11"/>
    <p:sldId id="279" r:id="rId12"/>
    <p:sldId id="264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8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1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4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7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6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9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9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9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51FD4-90F3-4E78-AF87-3C9C4A870F25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D923-44B1-4F71-9B0D-07F58F9BC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5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userapi.com/c845419/v845419427/1242c1/nhbMYuklG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ndrewsfinejewelry.com/wp-content/uploads/2016/10/194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" y="-28194"/>
            <a:ext cx="9144000" cy="70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1823" y="188640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r-FR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4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Salut Nicolas, 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 va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 va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" y="3279088"/>
            <a:ext cx="92890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r-FR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5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______, M.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_______________?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Bien, madame Renaud, 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________?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Ça va bien, merci! </a:t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____________,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vendredi! 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865747"/>
            <a:ext cx="3780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 va bien 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891369"/>
            <a:ext cx="2484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Bonsoir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4699" y="3856009"/>
            <a:ext cx="48245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allez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-vous 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75041" y="4567190"/>
            <a:ext cx="2340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vous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5921408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 soirée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ndrewsfinejewelry.com/wp-content/uploads/2016/10/194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" y="-28194"/>
            <a:ext cx="9144000" cy="70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908720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r-FR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6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Salut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Marie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________.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À demain, Pascal.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fb.ru/media/i/3/4/7/4/4/6/i/347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386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1585828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demain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ndrewsfinejewelry.com/wp-content/uploads/2016/10/194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86814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Ç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Pas mal.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Ça-va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bien.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Tout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bien.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Ça-va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bien.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Pour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tout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bien.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Comme ci, comme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Ça-va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changé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usinessman.ru/static/img/a/20376/200112/14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8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1.bp.blogspot.com/-eB1XJjHxZaE/VhgkbkP8TxI/AAAAAAAAA2o/wFELfbGjC3U/s1600/Au%2Brevo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"/>
            <a:ext cx="9468544" cy="68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ontentblog.abaenglish.com/wp-content/uploads/sites/5/2015/05/10142243/Comment-dire-bonjour-ABA-Eng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" y="0"/>
            <a:ext cx="91447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8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https://ds04.infourok.ru/uploads/ex/0e5d/0014a7cc-c69423be/640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35288"/>
            <a:ext cx="447382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3.bp.blogspot.com/-eHxdBgp93K8/VRF5XJBeKxI/AAAAAAAA4a4/wE1LmOwS0p8/s1600/Image%2B0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5" y="0"/>
            <a:ext cx="4788024" cy="3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andia.ru/text/79/396/images/image00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99" y="18661"/>
            <a:ext cx="4405672" cy="30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s04.infourok.ru/uploads/ex/02df/0019dff6-117cc2e4/hello_html_m191132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" y="3035288"/>
            <a:ext cx="461601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dn.slidesharecdn.com/ss_thumbnails/lessalutationsinformellesetformelles-130604173500-phpapp01-thumbnail-4.jpg?cb=13703673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" y="1977"/>
            <a:ext cx="9144610" cy="685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https://cdn.shopify.com/s/files/1/0187/2158/products/FR01_Greetings17x23_copy_7b591178-7c25-42e6-b15a-c77f194be3e7_1024x1024.jpg?v=14665389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433048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ndrewsfinejewelry.com/wp-content/uploads/2016/10/194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5" y="-11129"/>
            <a:ext cx="9288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jurmarketing.ru/wp-content/uploads/2018/09/two-businessmen-talking-business-clipart-75832627-1024x1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12" y="3551692"/>
            <a:ext cx="5592225" cy="33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997879">
            <a:off x="304998" y="286370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  <a:cs typeface="Aharoni" panose="02010803020104030203" pitchFamily="2" charset="-79"/>
              </a:rPr>
              <a:t>A </a:t>
            </a:r>
            <a:r>
              <a:rPr lang="en-US" sz="3200" dirty="0" err="1">
                <a:latin typeface="Bodoni MT Black" panose="02070A03080606020203" pitchFamily="18" charset="0"/>
                <a:cs typeface="Aharoni" panose="02010803020104030203" pitchFamily="2" charset="-79"/>
              </a:rPr>
              <a:t>demain</a:t>
            </a:r>
            <a:r>
              <a:rPr lang="en-US" sz="3200" dirty="0">
                <a:latin typeface="Bodoni MT Black" panose="02070A03080606020203" pitchFamily="18" charset="0"/>
                <a:cs typeface="Aharoni" panose="02010803020104030203" pitchFamily="2" charset="-79"/>
              </a:rPr>
              <a:t>!</a:t>
            </a:r>
            <a:endParaRPr lang="ru-RU" sz="3200" dirty="0"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844366">
            <a:off x="1011044" y="444289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</a:rPr>
              <a:t>A </a:t>
            </a:r>
            <a:r>
              <a:rPr lang="en-US" sz="3200" dirty="0" err="1">
                <a:latin typeface="Bodoni MT Black" panose="02070A03080606020203" pitchFamily="18" charset="0"/>
              </a:rPr>
              <a:t>dimanche</a:t>
            </a:r>
            <a:r>
              <a:rPr lang="en-US" sz="3200" dirty="0">
                <a:latin typeface="Bodoni MT Black" panose="02070A03080606020203" pitchFamily="18" charset="0"/>
              </a:rPr>
              <a:t>!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 rot="20944755">
            <a:off x="1555658" y="3143118"/>
            <a:ext cx="2232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</a:rPr>
              <a:t>A </a:t>
            </a:r>
            <a:r>
              <a:rPr lang="en-US" sz="3200" dirty="0" err="1">
                <a:latin typeface="Bodoni MT Black" panose="02070A03080606020203" pitchFamily="18" charset="0"/>
              </a:rPr>
              <a:t>ce</a:t>
            </a:r>
            <a:r>
              <a:rPr lang="en-US" sz="3200" dirty="0">
                <a:latin typeface="Bodoni MT Black" panose="02070A03080606020203" pitchFamily="18" charset="0"/>
              </a:rPr>
              <a:t> </a:t>
            </a:r>
            <a:r>
              <a:rPr lang="en-US" sz="3200" dirty="0" err="1">
                <a:latin typeface="Bodoni MT Black" panose="02070A03080606020203" pitchFamily="18" charset="0"/>
              </a:rPr>
              <a:t>soir</a:t>
            </a:r>
            <a:r>
              <a:rPr lang="en-US" sz="3200" dirty="0">
                <a:latin typeface="Bodoni MT Black" panose="02070A03080606020203" pitchFamily="18" charset="0"/>
              </a:rPr>
              <a:t>!</a:t>
            </a:r>
            <a:endParaRPr lang="ru-RU" sz="3200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640239">
            <a:off x="5844503" y="231372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</a:rPr>
              <a:t>Bonne </a:t>
            </a:r>
            <a:r>
              <a:rPr lang="en-US" sz="3200" dirty="0" err="1">
                <a:latin typeface="Bodoni MT Black" panose="02070A03080606020203" pitchFamily="18" charset="0"/>
              </a:rPr>
              <a:t>journée</a:t>
            </a:r>
            <a:r>
              <a:rPr lang="en-US" sz="3200" dirty="0">
                <a:latin typeface="Bodoni MT Black" panose="02070A03080606020203" pitchFamily="18" charset="0"/>
              </a:rPr>
              <a:t>!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 rot="20914049">
            <a:off x="35882" y="5408544"/>
            <a:ext cx="188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</a:rPr>
              <a:t>Adieu!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 rot="655913">
            <a:off x="5560244" y="2863709"/>
            <a:ext cx="3560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</a:rPr>
              <a:t>Bonne chance!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 rot="653293">
            <a:off x="6209697" y="1727469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</a:rPr>
              <a:t>Bon courage!</a:t>
            </a:r>
            <a:endParaRPr lang="ru-RU" sz="3200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0897059">
            <a:off x="-71905" y="3933975"/>
            <a:ext cx="377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</a:rPr>
              <a:t>A tout à </a:t>
            </a:r>
            <a:r>
              <a:rPr lang="en-US" sz="3200" dirty="0" err="1">
                <a:latin typeface="Bodoni MT Black" panose="02070A03080606020203" pitchFamily="18" charset="0"/>
              </a:rPr>
              <a:t>l’heure</a:t>
            </a:r>
            <a:r>
              <a:rPr lang="en-US" sz="3200" dirty="0">
                <a:latin typeface="Bodoni MT Black" panose="02070A03080606020203" pitchFamily="18" charset="0"/>
              </a:rPr>
              <a:t>!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-59045" y="1295811"/>
            <a:ext cx="7327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</a:rPr>
              <a:t>Quoi de </a:t>
            </a:r>
            <a:r>
              <a:rPr lang="en-US" sz="3200" dirty="0" err="1">
                <a:latin typeface="Bodoni MT Black" panose="02070A03080606020203" pitchFamily="18" charset="0"/>
              </a:rPr>
              <a:t>neuf</a:t>
            </a:r>
            <a:r>
              <a:rPr lang="en-US" sz="3200" dirty="0">
                <a:latin typeface="Bodoni MT Black" panose="02070A03080606020203" pitchFamily="18" charset="0"/>
              </a:rPr>
              <a:t> (</a:t>
            </a:r>
            <a:r>
              <a:rPr lang="en-US" sz="3200" dirty="0" smtClean="0">
                <a:latin typeface="Bodoni MT Black" panose="02070A03080606020203" pitchFamily="18" charset="0"/>
              </a:rPr>
              <a:t>chez</a:t>
            </a:r>
            <a:r>
              <a:rPr lang="ru-RU" sz="3200" dirty="0" smtClean="0">
                <a:latin typeface="Bodoni MT Black" panose="02070A03080606020203" pitchFamily="18" charset="0"/>
              </a:rPr>
              <a:t> </a:t>
            </a:r>
            <a:r>
              <a:rPr lang="en-US" sz="3200" dirty="0" smtClean="0">
                <a:latin typeface="Bodoni MT Black" panose="02070A03080606020203" pitchFamily="18" charset="0"/>
              </a:rPr>
              <a:t>vous/</a:t>
            </a:r>
            <a:r>
              <a:rPr lang="en-US" sz="3200" dirty="0" err="1" smtClean="0">
                <a:latin typeface="Bodoni MT Black" panose="02070A03080606020203" pitchFamily="18" charset="0"/>
              </a:rPr>
              <a:t>toi</a:t>
            </a:r>
            <a:r>
              <a:rPr lang="en-US" sz="3200" dirty="0">
                <a:latin typeface="Bodoni MT Black" panose="02070A03080606020203" pitchFamily="18" charset="0"/>
              </a:rPr>
              <a:t>)?</a:t>
            </a:r>
            <a:endParaRPr lang="ru-RU" sz="3200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-74799" y="711036"/>
            <a:ext cx="6457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odoni MT Black" panose="02070A03080606020203" pitchFamily="18" charset="0"/>
              </a:rPr>
              <a:t>Ça</a:t>
            </a:r>
            <a:r>
              <a:rPr lang="en-US" sz="3200" dirty="0" smtClean="0">
                <a:latin typeface="Bodoni MT Black" panose="02070A03080606020203" pitchFamily="18" charset="0"/>
              </a:rPr>
              <a:t> </a:t>
            </a:r>
            <a:r>
              <a:rPr lang="en-US" sz="3200" dirty="0" err="1" smtClean="0">
                <a:latin typeface="Bodoni MT Black" panose="02070A03080606020203" pitchFamily="18" charset="0"/>
              </a:rPr>
              <a:t>va</a:t>
            </a:r>
            <a:r>
              <a:rPr lang="en-US" sz="3200" dirty="0" smtClean="0">
                <a:latin typeface="Bodoni MT Black" panose="02070A03080606020203" pitchFamily="18" charset="0"/>
              </a:rPr>
              <a:t> </a:t>
            </a:r>
            <a:r>
              <a:rPr lang="en-US" sz="3200" dirty="0">
                <a:latin typeface="Bodoni MT Black" panose="02070A03080606020203" pitchFamily="18" charset="0"/>
              </a:rPr>
              <a:t>à la </a:t>
            </a:r>
            <a:r>
              <a:rPr lang="en-US" sz="3200" dirty="0" err="1">
                <a:latin typeface="Bodoni MT Black" panose="02070A03080606020203" pitchFamily="18" charset="0"/>
              </a:rPr>
              <a:t>maison</a:t>
            </a:r>
            <a:r>
              <a:rPr lang="en-US" sz="3200" dirty="0">
                <a:latin typeface="Bodoni MT Black" panose="02070A03080606020203" pitchFamily="18" charset="0"/>
              </a:rPr>
              <a:t>/au travail?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525" y="1865968"/>
            <a:ext cx="5424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</a:rPr>
              <a:t>Comment </a:t>
            </a:r>
            <a:r>
              <a:rPr lang="en-US" sz="3200" dirty="0" err="1">
                <a:latin typeface="Bodoni MT Black" panose="02070A03080606020203" pitchFamily="18" charset="0"/>
              </a:rPr>
              <a:t>va</a:t>
            </a:r>
            <a:r>
              <a:rPr lang="en-US" sz="3200" dirty="0">
                <a:latin typeface="Bodoni MT Black" panose="02070A03080606020203" pitchFamily="18" charset="0"/>
              </a:rPr>
              <a:t> la </a:t>
            </a:r>
            <a:r>
              <a:rPr lang="en-US" sz="3200" dirty="0" err="1">
                <a:latin typeface="Bodoni MT Black" panose="02070A03080606020203" pitchFamily="18" charset="0"/>
              </a:rPr>
              <a:t>famille</a:t>
            </a:r>
            <a:r>
              <a:rPr lang="en-US" sz="3200" dirty="0">
                <a:latin typeface="Bodoni MT Black" panose="02070A03080606020203" pitchFamily="18" charset="0"/>
              </a:rPr>
              <a:t>? 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752316" y="12119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odoni MT Black" panose="02070A03080606020203" pitchFamily="18" charset="0"/>
              </a:rPr>
              <a:t>Bienvenue</a:t>
            </a:r>
            <a:r>
              <a:rPr lang="en-US" sz="3200" dirty="0" smtClean="0">
                <a:latin typeface="Bodoni MT Black" panose="02070A03080606020203" pitchFamily="18" charset="0"/>
              </a:rPr>
              <a:t> 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255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ndrewsfinejewelry.com/wp-content/uploads/2016/10/194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961" y="50059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doni MT Black" panose="02070A03080606020203" pitchFamily="18" charset="0"/>
              </a:rPr>
              <a:t>Quoi de </a:t>
            </a:r>
            <a:r>
              <a:rPr lang="en-US" sz="2800" dirty="0" err="1">
                <a:latin typeface="Bodoni MT Black" panose="02070A03080606020203" pitchFamily="18" charset="0"/>
              </a:rPr>
              <a:t>neuf</a:t>
            </a:r>
            <a:r>
              <a:rPr lang="en-US" sz="2800" dirty="0">
                <a:latin typeface="Bodoni MT Black" panose="02070A03080606020203" pitchFamily="18" charset="0"/>
              </a:rPr>
              <a:t> </a:t>
            </a:r>
            <a:r>
              <a:rPr lang="en-US" sz="2800" dirty="0" smtClean="0">
                <a:latin typeface="Bodoni MT Black" panose="02070A03080606020203" pitchFamily="18" charset="0"/>
              </a:rPr>
              <a:t>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8047" y="2502877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doni MT Black" panose="02070A03080606020203" pitchFamily="18" charset="0"/>
              </a:rPr>
              <a:t>Comment </a:t>
            </a:r>
            <a:r>
              <a:rPr lang="en-US" sz="2800" dirty="0" err="1" smtClean="0">
                <a:latin typeface="Bodoni MT Black" panose="02070A03080606020203" pitchFamily="18" charset="0"/>
              </a:rPr>
              <a:t>allez</a:t>
            </a:r>
            <a:r>
              <a:rPr lang="en-US" sz="2800" dirty="0" smtClean="0">
                <a:latin typeface="Bodoni MT Black" panose="02070A03080606020203" pitchFamily="18" charset="0"/>
              </a:rPr>
              <a:t>-vous ?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02025" y="40962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 Black" panose="02070A03080606020203" pitchFamily="18" charset="0"/>
              </a:rPr>
              <a:t>Bonjour !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08512" y="49940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 Black" panose="02070A03080606020203" pitchFamily="18" charset="0"/>
              </a:rPr>
              <a:t>Bonsoir !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11147" y="930873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odoni MT Black" panose="02070A03080606020203" pitchFamily="18" charset="0"/>
              </a:rPr>
              <a:t>Bienvenue</a:t>
            </a:r>
            <a:r>
              <a:rPr lang="en-US" sz="2800" dirty="0" smtClean="0">
                <a:latin typeface="Bodoni MT Black" panose="02070A03080606020203" pitchFamily="18" charset="0"/>
              </a:rPr>
              <a:t> !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982" y="3288079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 Black" panose="02070A03080606020203" pitchFamily="18" charset="0"/>
              </a:rPr>
              <a:t>Au revoir ! 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84273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 Black" panose="02070A03080606020203" pitchFamily="18" charset="0"/>
              </a:rPr>
              <a:t>Adieu  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8876" y="1624336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odoni MT Black" panose="02070A03080606020203" pitchFamily="18" charset="0"/>
              </a:rPr>
              <a:t>Salut</a:t>
            </a:r>
            <a:r>
              <a:rPr lang="en-US" sz="2800" dirty="0" smtClean="0">
                <a:latin typeface="Bodoni MT Black" panose="02070A03080606020203" pitchFamily="18" charset="0"/>
              </a:rPr>
              <a:t> !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8917" y="3288079"/>
            <a:ext cx="3618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 Black" panose="02070A03080606020203" pitchFamily="18" charset="0"/>
              </a:rPr>
              <a:t>Bonne </a:t>
            </a:r>
            <a:r>
              <a:rPr lang="en-US" sz="2800" dirty="0" err="1" smtClean="0">
                <a:latin typeface="Bodoni MT Black" panose="02070A03080606020203" pitchFamily="18" charset="0"/>
              </a:rPr>
              <a:t>nuit</a:t>
            </a:r>
            <a:r>
              <a:rPr lang="en-US" sz="2800" dirty="0" smtClean="0">
                <a:latin typeface="Bodoni MT Black" panose="02070A03080606020203" pitchFamily="18" charset="0"/>
              </a:rPr>
              <a:t> !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96036" y="5649238"/>
            <a:ext cx="4104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doni MT Black" panose="02070A03080606020203" pitchFamily="18" charset="0"/>
              </a:rPr>
              <a:t>Comment </a:t>
            </a:r>
            <a:r>
              <a:rPr lang="en-US" sz="2800" dirty="0" err="1" smtClean="0">
                <a:latin typeface="Bodoni MT Black" panose="02070A03080606020203" pitchFamily="18" charset="0"/>
              </a:rPr>
              <a:t>ça</a:t>
            </a:r>
            <a:r>
              <a:rPr lang="en-US" sz="2800" dirty="0" smtClean="0">
                <a:latin typeface="Bodoni MT Black" panose="02070A03080606020203" pitchFamily="18" charset="0"/>
              </a:rPr>
              <a:t> </a:t>
            </a:r>
            <a:r>
              <a:rPr lang="en-US" sz="2800" dirty="0" err="1" smtClean="0">
                <a:latin typeface="Bodoni MT Black" panose="02070A03080606020203" pitchFamily="18" charset="0"/>
              </a:rPr>
              <a:t>va</a:t>
            </a:r>
            <a:r>
              <a:rPr lang="en-US" sz="2800" dirty="0" smtClean="0">
                <a:latin typeface="Bodoni MT Black" panose="02070A03080606020203" pitchFamily="18" charset="0"/>
              </a:rPr>
              <a:t> ? </a:t>
            </a:r>
            <a:endParaRPr lang="ru-RU" sz="2800" dirty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40052" y="18519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doni MT Black" panose="02070A03080606020203" pitchFamily="18" charset="0"/>
              </a:rPr>
              <a:t>A tout à </a:t>
            </a:r>
            <a:r>
              <a:rPr lang="en-US" sz="2800" dirty="0" err="1">
                <a:latin typeface="Bodoni MT Black" panose="02070A03080606020203" pitchFamily="18" charset="0"/>
              </a:rPr>
              <a:t>l’heure</a:t>
            </a:r>
            <a:r>
              <a:rPr lang="en-US" sz="2800" dirty="0">
                <a:latin typeface="Bodoni MT Black" panose="02070A03080606020203" pitchFamily="18" charset="0"/>
              </a:rPr>
              <a:t>! 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180519" y="2355860"/>
            <a:ext cx="334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 Black" panose="02070A03080606020203" pitchFamily="18" charset="0"/>
              </a:rPr>
              <a:t>Bonne chance !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65312" y="146793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doni MT Black" panose="02070A03080606020203" pitchFamily="18" charset="0"/>
              </a:rPr>
              <a:t>Bon courage !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49288" y="5685208"/>
            <a:ext cx="3384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doni MT Black" panose="02070A03080606020203" pitchFamily="18" charset="0"/>
              </a:rPr>
              <a:t>Bonne </a:t>
            </a:r>
            <a:r>
              <a:rPr lang="en-US" sz="2800" dirty="0" err="1" smtClean="0">
                <a:latin typeface="Bodoni MT Black" panose="02070A03080606020203" pitchFamily="18" charset="0"/>
              </a:rPr>
              <a:t>journée</a:t>
            </a:r>
            <a:r>
              <a:rPr lang="en-US" sz="2800" dirty="0" smtClean="0">
                <a:latin typeface="Bodoni MT Black" panose="02070A03080606020203" pitchFamily="18" charset="0"/>
              </a:rPr>
              <a:t> !</a:t>
            </a:r>
            <a:endParaRPr lang="ru-RU" sz="2800" dirty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03037" y="4172134"/>
            <a:ext cx="226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doni MT Black" panose="02070A03080606020203" pitchFamily="18" charset="0"/>
              </a:rPr>
              <a:t>A </a:t>
            </a:r>
            <a:r>
              <a:rPr lang="en-US" sz="2800" dirty="0" err="1">
                <a:latin typeface="Bodoni MT Black" panose="02070A03080606020203" pitchFamily="18" charset="0"/>
              </a:rPr>
              <a:t>bientôt</a:t>
            </a:r>
            <a:r>
              <a:rPr lang="en-US" sz="2800" dirty="0">
                <a:latin typeface="Bodoni MT Black" panose="02070A03080606020203" pitchFamily="18" charset="0"/>
              </a:rPr>
              <a:t>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51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ndrewsfinejewelry.com/wp-content/uploads/2016/10/194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482"/>
            <a:ext cx="9144000" cy="70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72059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odoni MT Black" panose="02070A03080606020203" pitchFamily="18" charset="0"/>
              </a:rPr>
              <a:t>Écoutez</a:t>
            </a:r>
            <a:r>
              <a:rPr lang="en-US" sz="3200" dirty="0" smtClean="0">
                <a:latin typeface="Bodoni MT Black" panose="02070A03080606020203" pitchFamily="18" charset="0"/>
              </a:rPr>
              <a:t> et </a:t>
            </a:r>
            <a:r>
              <a:rPr lang="en-US" sz="3200" dirty="0" err="1" smtClean="0">
                <a:latin typeface="Bodoni MT Black" panose="02070A03080606020203" pitchFamily="18" charset="0"/>
              </a:rPr>
              <a:t>complétez</a:t>
            </a:r>
            <a:r>
              <a:rPr lang="en-US" sz="3200" dirty="0" smtClean="0">
                <a:latin typeface="Bodoni MT Black" panose="02070A03080606020203" pitchFamily="18" charset="0"/>
              </a:rPr>
              <a:t> les mini dialogues </a:t>
            </a:r>
            <a:endParaRPr lang="ru-RU" sz="3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39752" y="1052736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1412776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r-FR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</a:t>
            </a:r>
            <a:r>
              <a:rPr lang="fr-FR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fontAlgn="ctr"/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 ________  Julie, tu vas bien? </a:t>
            </a:r>
            <a:b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Oui,  _________! Et toi? _______ ?</a:t>
            </a:r>
            <a:b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Pas mal.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mage.freepik.com/free-vector/no-translate-detected_7243-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32038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7624" y="267287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Salut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344049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rès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bien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3440149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ndrewsfinejewelry.com/wp-content/uploads/2016/10/194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" y="-28194"/>
            <a:ext cx="9144000" cy="70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2473" y="188640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r-FR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2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_______,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ça va?</a:t>
            </a:r>
          </a:p>
          <a:p>
            <a:pPr algn="ctr" fontAlgn="ctr"/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Bien, 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toi?</a:t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 va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merci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!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6653" y="3717032"/>
            <a:ext cx="7056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fr-FR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3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__________,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monsieur.</a:t>
            </a:r>
            <a:b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Au revoir, mademoiselle. À jeudi.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58" y="879105"/>
            <a:ext cx="2160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Bonjour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4801" y="1496691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201" y="2146874"/>
            <a:ext cx="4067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journée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11758" y="4343624"/>
            <a:ext cx="2808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revoir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177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Володя</dc:creator>
  <cp:lastModifiedBy>Володя</cp:lastModifiedBy>
  <cp:revision>29</cp:revision>
  <dcterms:created xsi:type="dcterms:W3CDTF">2019-03-12T15:28:28Z</dcterms:created>
  <dcterms:modified xsi:type="dcterms:W3CDTF">2019-03-30T12:45:01Z</dcterms:modified>
</cp:coreProperties>
</file>