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29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E3E8C0-FD87-4D30-A7C0-A952CC110E3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720907-3023-47E9-9D44-F2A9D6F2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aps.yandex.ru/?text=%D0%A0%D0%BE%D1%81%D1%81%D0%B8%D1%8F,%20%D0%92%D0%BE%D0%BB%D0%B3%D0%BE%D0%B3%D1%80%D0%B0%D0%B4%D1%81%D0%BA%D0%B0%D1%8F%20%D0%BE%D0%B1%D0%BB%D0%B0%D1%81%D1%82%D1%8C&amp;sll=44.281895,49.383009&amp;l=map&amp;ol=geo&amp;vrb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28800" y="0"/>
            <a:ext cx="7772400" cy="7200800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7704856" cy="5733256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МКОУ НОВОАННИНСКАЯ ОШ №2</a:t>
            </a:r>
          </a:p>
          <a:p>
            <a:pPr algn="ctr"/>
            <a:r>
              <a:rPr lang="ru-RU" sz="6000" b="1" dirty="0" smtClean="0"/>
              <a:t>Реки </a:t>
            </a:r>
            <a:r>
              <a:rPr lang="ru-RU" sz="6000" b="1" dirty="0" smtClean="0"/>
              <a:t>малой Родины:</a:t>
            </a:r>
          </a:p>
          <a:p>
            <a:pPr algn="ctr"/>
            <a:r>
              <a:rPr lang="ru-RU" sz="6000" b="1" dirty="0" smtClean="0"/>
              <a:t>Бузулук и </a:t>
            </a:r>
            <a:r>
              <a:rPr lang="ru-RU" sz="6000" b="1" dirty="0" err="1" smtClean="0"/>
              <a:t>Перевозинка</a:t>
            </a:r>
            <a:r>
              <a:rPr lang="ru-RU" sz="6000" dirty="0" smtClean="0"/>
              <a:t>.</a:t>
            </a:r>
          </a:p>
          <a:p>
            <a:pPr algn="r"/>
            <a:r>
              <a:rPr lang="ru-RU" sz="1400" dirty="0" smtClean="0"/>
              <a:t>Работу выполнили:</a:t>
            </a:r>
          </a:p>
          <a:p>
            <a:pPr algn="r"/>
            <a:r>
              <a:rPr lang="ru-RU" sz="1400" dirty="0" err="1" smtClean="0"/>
              <a:t>Долонина</a:t>
            </a:r>
            <a:r>
              <a:rPr lang="ru-RU" sz="1400" dirty="0" smtClean="0"/>
              <a:t> Виктория, </a:t>
            </a:r>
          </a:p>
          <a:p>
            <a:pPr algn="r"/>
            <a:r>
              <a:rPr lang="ru-RU" sz="1400" dirty="0" err="1" smtClean="0"/>
              <a:t>Солдатченкова</a:t>
            </a:r>
            <a:r>
              <a:rPr lang="ru-RU" sz="1400" dirty="0" smtClean="0"/>
              <a:t> Екатерина, </a:t>
            </a:r>
            <a:br>
              <a:rPr lang="ru-RU" sz="1400" dirty="0" smtClean="0"/>
            </a:br>
            <a:r>
              <a:rPr lang="ru-RU" sz="1400" dirty="0" err="1" smtClean="0"/>
              <a:t>Францева</a:t>
            </a:r>
            <a:r>
              <a:rPr lang="ru-RU" sz="1400" dirty="0" smtClean="0"/>
              <a:t> Дарья   </a:t>
            </a:r>
            <a:br>
              <a:rPr lang="ru-RU" sz="1400" dirty="0" smtClean="0"/>
            </a:br>
            <a:r>
              <a:rPr lang="ru-RU" sz="1400" dirty="0" smtClean="0"/>
              <a:t>Руководитель:</a:t>
            </a:r>
            <a:br>
              <a:rPr lang="ru-RU" sz="1400" dirty="0" smtClean="0"/>
            </a:br>
            <a:r>
              <a:rPr lang="ru-RU" sz="1400" dirty="0" smtClean="0"/>
              <a:t>учитель географии и биологии </a:t>
            </a:r>
          </a:p>
          <a:p>
            <a:pPr algn="r"/>
            <a:r>
              <a:rPr lang="ru-RU" sz="1400" dirty="0" smtClean="0"/>
              <a:t>Борисова Елена Васильевна. </a:t>
            </a:r>
          </a:p>
          <a:p>
            <a:r>
              <a:rPr lang="ru-RU" sz="1400" dirty="0" smtClean="0"/>
              <a:t>г</a:t>
            </a:r>
            <a:r>
              <a:rPr lang="ru-RU" sz="1400" dirty="0" smtClean="0"/>
              <a:t>. Новоаннинский 2017 год 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28792" cy="836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b="1" i="1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 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Река Бузулук в августе.</a:t>
            </a:r>
            <a:endParaRPr lang="ru-RU" sz="31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835696" y="980728"/>
            <a:ext cx="7308304" cy="20162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         </a:t>
            </a:r>
            <a:endParaRPr lang="ru-RU" dirty="0"/>
          </a:p>
        </p:txBody>
      </p:sp>
      <p:pic>
        <p:nvPicPr>
          <p:cNvPr id="4" name="Рисунок 3" descr="0_166f5_353d7e2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272808" cy="836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b="1" i="1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Бассейн реки Бузулук весной.</a:t>
            </a:r>
            <a:endParaRPr lang="ru-RU" sz="31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835696" y="4797152"/>
            <a:ext cx="7308304" cy="7200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2800" dirty="0" smtClean="0"/>
              <a:t>             </a:t>
            </a:r>
            <a:endParaRPr lang="ru-RU" dirty="0"/>
          </a:p>
        </p:txBody>
      </p:sp>
      <p:pic>
        <p:nvPicPr>
          <p:cNvPr id="5" name="Рисунок 4" descr="0_563a3_f28ecd3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992888" cy="558352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5832648" cy="836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Закат над рекой Бузулук.</a:t>
            </a:r>
            <a:endParaRPr lang="ru-RU" sz="31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835696" y="4797152"/>
            <a:ext cx="7308304" cy="7200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2800" dirty="0" smtClean="0"/>
              <a:t>             </a:t>
            </a:r>
            <a:endParaRPr lang="ru-RU" dirty="0"/>
          </a:p>
        </p:txBody>
      </p:sp>
      <p:pic>
        <p:nvPicPr>
          <p:cNvPr id="6" name="Рисунок 5" descr="Закат над рекой Бузул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488832" cy="547260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4464496" cy="4293096"/>
          </a:xfrm>
        </p:spPr>
        <p:txBody>
          <a:bodyPr>
            <a:normAutofit/>
          </a:bodyPr>
          <a:lstStyle/>
          <a:p>
            <a:pPr algn="l"/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964488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Животные поймы реки Бузулук.</a:t>
            </a:r>
            <a:endParaRPr lang="ru-RU" b="1" dirty="0"/>
          </a:p>
        </p:txBody>
      </p:sp>
      <p:pic>
        <p:nvPicPr>
          <p:cNvPr id="8" name="Рисунок 7" descr="bil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5"/>
            <a:ext cx="4528418" cy="3312367"/>
          </a:xfrm>
          <a:prstGeom prst="rect">
            <a:avLst/>
          </a:prstGeom>
        </p:spPr>
      </p:pic>
      <p:pic>
        <p:nvPicPr>
          <p:cNvPr id="10" name="Рисунок 9" descr="0_56a0d_b3edcde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4499992" cy="2780928"/>
          </a:xfrm>
          <a:prstGeom prst="rect">
            <a:avLst/>
          </a:prstGeom>
        </p:spPr>
      </p:pic>
      <p:pic>
        <p:nvPicPr>
          <p:cNvPr id="12" name="Рисунок 11" descr="buzul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764704"/>
            <a:ext cx="4644008" cy="3312368"/>
          </a:xfrm>
          <a:prstGeom prst="rect">
            <a:avLst/>
          </a:prstGeom>
        </p:spPr>
      </p:pic>
      <p:pic>
        <p:nvPicPr>
          <p:cNvPr id="13" name="Рисунок 12" descr="119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77072"/>
            <a:ext cx="4644008" cy="278092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91264" cy="191683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1"/>
                </a:solidFill>
                <a:effectLst/>
              </a:rPr>
              <a:t>Балка реки Перевозинка находится в подпоре пруда Поливной на южной окраине </a:t>
            </a:r>
            <a:r>
              <a:rPr lang="ru-RU" sz="2700" dirty="0" err="1" smtClean="0">
                <a:solidFill>
                  <a:schemeClr val="tx1"/>
                </a:solidFill>
                <a:effectLst/>
              </a:rPr>
              <a:t>п.схв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. АМО Новоаннинского района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I:\пруд поливн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412776"/>
            <a:ext cx="8424936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Длина реки Перевозинка 28 км, она является левым притоком реки Бузулук.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5" descr="SAM_11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628800"/>
            <a:ext cx="7416823" cy="4752528"/>
          </a:xfrm>
          <a:noFill/>
          <a:ln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</a:rPr>
              <a:t>Перевозинка летом.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:\Новая папка\200920081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124744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</a:rPr>
              <a:t>Перевозинка осенью.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5" descr="SAM_11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600200"/>
            <a:ext cx="7704856" cy="4997152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100"/>
            <a:ext cx="8964488" cy="9937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effectLst/>
              </a:rPr>
              <a:t>Такую картину можно наблюдать сейчас</a:t>
            </a:r>
            <a:endParaRPr lang="ru-RU" sz="4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8435" name="Содержимое 3" descr="Перевоз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28736"/>
            <a:ext cx="7344816" cy="5060604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Юные натуралисты школы №2 занимаются наблюдением и исследованием проблемы загрязнения малой речки 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9459" name="Содержимое 3" descr="SAM_0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895" y="1600200"/>
            <a:ext cx="6274210" cy="4708525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28800" y="0"/>
            <a:ext cx="10801200" cy="72008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effectLst/>
              </a:rPr>
              <a:t>МОЙ ОТЧИЙ КРАЙ – МОЯ ЗЕМЛЯ,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ЧТО НОВОАННИНСКИМ ЗОВЕТСЯ…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ШУМЯТ БЕРЕЗЫ, ТОПОЛЯ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И НА ПРОСТОРЕ ПЕСНЯ ЛЬЁТСЯ… 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ЦВЕТИ МОЙ КРАЙ – КАЗАЧИЙ КРАЙ,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КРАЙ ТРУДОВОЙ И ВОЛЬНОЙ ВОЛИ.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СЧАСТЛИВЫМ ДНЁМ ЗАРЮ ВСТРЕЧАЙ,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ВОЛНУЙСЯ НИВОЙ СПЕЛОЙ В ПОЛЕ!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ПОЛЯ, ОЗЁРА И ЛЕСА,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И БУЗУЛУК – СВЯТЫНЯ НАША – 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ВСЁ ЭТО ГОРДОСТЬ И КРАСА,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И НЕТ НА СВЕТЕ КРАЯ КРАШЕ!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Н. Александрова.</a:t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8580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33130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600400" cy="518457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36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</a:rPr>
              <a:t>40 лет назад это была чистая речка, в ней купались, ловили рыбу…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Перевозинке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 водятся бобры, черепахи, ужи. Значит речка жива! 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0483" name="Содержимое 3" descr="на Перевозин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905000"/>
            <a:ext cx="8358187" cy="495300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Из выступления агитбригады «</a:t>
            </a:r>
            <a:r>
              <a:rPr lang="ru-RU" sz="2400" dirty="0" err="1" smtClean="0">
                <a:solidFill>
                  <a:schemeClr val="bg1"/>
                </a:solidFill>
              </a:rPr>
              <a:t>Голубые</a:t>
            </a:r>
            <a:r>
              <a:rPr lang="ru-RU" sz="2400" dirty="0" smtClean="0">
                <a:solidFill>
                  <a:schemeClr val="bg1"/>
                </a:solidFill>
              </a:rPr>
              <a:t> патрули»: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95536" y="1484784"/>
            <a:ext cx="3008313" cy="4602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/>
              <a:t>Затянулась бурой тиной </a:t>
            </a:r>
            <a:br>
              <a:rPr lang="ru-RU" sz="2000" b="1" dirty="0" smtClean="0"/>
            </a:br>
            <a:r>
              <a:rPr lang="ru-RU" sz="2000" b="1" dirty="0" err="1" smtClean="0"/>
              <a:t>Перевозинка-река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Сбережем, пока не поздно, </a:t>
            </a:r>
            <a:br>
              <a:rPr lang="ru-RU" sz="2000" b="1" dirty="0" smtClean="0"/>
            </a:br>
            <a:r>
              <a:rPr lang="ru-RU" sz="2000" b="1" dirty="0" smtClean="0"/>
              <a:t>Рыбка водится пока.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Славен чистою водою </a:t>
            </a:r>
            <a:br>
              <a:rPr lang="ru-RU" sz="2000" b="1" dirty="0" smtClean="0"/>
            </a:br>
            <a:r>
              <a:rPr lang="ru-RU" sz="2000" b="1" dirty="0" smtClean="0"/>
              <a:t>Бузулук на первый взгляд, </a:t>
            </a:r>
            <a:br>
              <a:rPr lang="ru-RU" sz="2000" b="1" dirty="0" smtClean="0"/>
            </a:br>
            <a:r>
              <a:rPr lang="ru-RU" sz="2000" b="1" dirty="0" smtClean="0"/>
              <a:t>И она была такою </a:t>
            </a:r>
            <a:br>
              <a:rPr lang="ru-RU" sz="2000" b="1" dirty="0" smtClean="0"/>
            </a:br>
            <a:r>
              <a:rPr lang="ru-RU" sz="2000" b="1" dirty="0" smtClean="0"/>
              <a:t>Триста лет тому назад… </a:t>
            </a:r>
            <a:endParaRPr lang="ru-RU" sz="2000" b="1" dirty="0"/>
          </a:p>
        </p:txBody>
      </p:sp>
      <p:pic>
        <p:nvPicPr>
          <p:cNvPr id="21507" name="Содержимое 5" descr="SAM_05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1532"/>
            <a:ext cx="5111750" cy="3836149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244827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/>
              </a:rPr>
              <a:t>Охранять природу — значит охранять Родину. </a:t>
            </a:r>
            <a:br>
              <a:rPr lang="ru-RU" sz="6000" dirty="0" smtClean="0">
                <a:solidFill>
                  <a:schemeClr val="tx1"/>
                </a:solidFill>
                <a:effectLst/>
              </a:rPr>
            </a:br>
            <a:r>
              <a:rPr lang="ru-RU" sz="6000" dirty="0" smtClean="0">
                <a:solidFill>
                  <a:schemeClr val="tx1"/>
                </a:solidFill>
                <a:effectLst/>
              </a:rPr>
              <a:t>                                                       (Пришвин М.М.)  </a:t>
            </a:r>
            <a:br>
              <a:rPr lang="ru-RU" sz="6000" dirty="0" smtClean="0">
                <a:solidFill>
                  <a:schemeClr val="tx1"/>
                </a:solidFill>
                <a:effectLst/>
              </a:rPr>
            </a:br>
            <a:endParaRPr lang="ru-RU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101408"/>
            <a:ext cx="82296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268760"/>
            <a:ext cx="5184576" cy="302433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24936" cy="64533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Толкование гидронима «Бузулук» имеет несколько значений:</a:t>
            </a:r>
            <a:br>
              <a:rPr lang="ru-RU" sz="3600" b="1" dirty="0" smtClean="0"/>
            </a:br>
            <a:r>
              <a:rPr lang="ru-RU" sz="3600" b="1" dirty="0" smtClean="0"/>
              <a:t>  </a:t>
            </a:r>
            <a:r>
              <a:rPr lang="ru-RU" sz="3600" b="1" i="1" dirty="0" smtClean="0"/>
              <a:t>1)От тюркского «телячий», или более позднего переосмысления </a:t>
            </a:r>
            <a:r>
              <a:rPr lang="ru-RU" sz="3600" b="1" i="1" dirty="0" err="1" smtClean="0"/>
              <a:t>раннетюрского</a:t>
            </a:r>
            <a:r>
              <a:rPr lang="ru-RU" sz="3600" b="1" i="1" dirty="0" smtClean="0"/>
              <a:t> БУЗУЛЫК - «целина», «степь»; </a:t>
            </a:r>
            <a:br>
              <a:rPr lang="ru-RU" sz="3600" b="1" i="1" dirty="0" smtClean="0"/>
            </a:br>
            <a:r>
              <a:rPr lang="ru-RU" sz="3600" b="1" i="1" dirty="0" smtClean="0"/>
              <a:t> 2)От общетюркского БОЗАУ-»околица», «окраина».</a:t>
            </a:r>
            <a:br>
              <a:rPr lang="ru-RU" sz="3600" b="1" i="1" dirty="0" smtClean="0"/>
            </a:br>
            <a:r>
              <a:rPr lang="ru-RU" sz="3600" b="1" i="1" dirty="0" smtClean="0"/>
              <a:t>  3)От татарского БУЗУЛУК - «ледяная вода» (БУЗ - «лед», БОЗЛЫК - «ледник»).</a:t>
            </a:r>
            <a:br>
              <a:rPr lang="ru-RU" sz="3600" b="1" i="1" dirty="0" smtClean="0"/>
            </a:br>
            <a:endParaRPr lang="ru-RU" sz="3600" b="1" i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268760"/>
            <a:ext cx="5184576" cy="302433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206084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Бузулук - левый приток </a:t>
            </a:r>
            <a:r>
              <a:rPr lang="ru-RU" b="1" dirty="0" err="1" smtClean="0"/>
              <a:t>Хопра</a:t>
            </a:r>
            <a:r>
              <a:rPr lang="ru-RU" b="1" dirty="0" smtClean="0"/>
              <a:t>. Берет начало на западном склоне </a:t>
            </a:r>
            <a:r>
              <a:rPr lang="ru-RU" b="1" dirty="0" err="1" smtClean="0"/>
              <a:t>Медведицких</a:t>
            </a:r>
            <a:r>
              <a:rPr lang="ru-RU" b="1" dirty="0" smtClean="0"/>
              <a:t> Яров в Даниловском районе Волгоградской области. Высота истока - 150 м. Длина Бузулука - 314 км, площадь бассейна - 9,5 тыс. км2.</a:t>
            </a:r>
            <a:endParaRPr lang="ru-RU" b="1" dirty="0"/>
          </a:p>
        </p:txBody>
      </p:sp>
      <p:pic>
        <p:nvPicPr>
          <p:cNvPr id="8" name="Рисунок 7" descr="0_6f393_c01f8ef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2514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268760"/>
            <a:ext cx="5184576" cy="302433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Карта  Волгоградской области</a:t>
            </a:r>
            <a:endParaRPr lang="ru-RU" b="1" dirty="0"/>
          </a:p>
        </p:txBody>
      </p:sp>
      <p:pic>
        <p:nvPicPr>
          <p:cNvPr id="4" name="Рисунок 3" descr="http://static-maps.yandex.ru/1.x/?lang=ru-RU&amp;pt=44.281895,49.383009,flag&amp;spn=6.300595,3.803721&amp;l=map&amp;size=350,300&amp;lg=0&amp;key=AE_AjkgBAAAAVhRKNwIAC8tjU2RrhP-ZqBu8wUeLshaL0DUAAAAAAAAAAABvwCsB0jR6VKSmbT2ZrfeIDgc8bg==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8136903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0"/>
            <a:ext cx="5184576" cy="429309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7936" cy="25922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В половодье уровень реки поднимается на 3-4 метра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picture-300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749230" cy="4311923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0"/>
            <a:ext cx="5184576" cy="429309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7936" cy="259228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</a:t>
            </a:r>
            <a:r>
              <a:rPr lang="ru-RU" sz="2800" b="1" dirty="0" smtClean="0"/>
              <a:t>Замерзает река Бузулук в среднем 10 декабря, вскрывается –  7 апреля.</a:t>
            </a:r>
            <a:endParaRPr lang="ru-RU" b="1" dirty="0"/>
          </a:p>
        </p:txBody>
      </p:sp>
      <p:pic>
        <p:nvPicPr>
          <p:cNvPr id="5" name="Рисунок 4" descr="0_355ab_d6a48ed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172400" cy="493099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4464496" cy="4293096"/>
          </a:xfrm>
        </p:spPr>
        <p:txBody>
          <a:bodyPr>
            <a:normAutofit/>
          </a:bodyPr>
          <a:lstStyle/>
          <a:p>
            <a:pPr algn="l"/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964488" cy="194421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</a:t>
            </a:r>
            <a:r>
              <a:rPr lang="ru-RU" sz="3200" b="1" dirty="0" smtClean="0"/>
              <a:t>Бассейн расположен в пределах Хоперско-Бузулукской низменности.</a:t>
            </a:r>
            <a:endParaRPr lang="ru-RU" sz="3200" b="1" dirty="0"/>
          </a:p>
        </p:txBody>
      </p:sp>
      <p:pic>
        <p:nvPicPr>
          <p:cNvPr id="7" name="Рисунок 6" descr="0_528cf_7efa098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1"/>
            <a:ext cx="7488832" cy="424847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4464496" cy="4293096"/>
          </a:xfrm>
        </p:spPr>
        <p:txBody>
          <a:bodyPr>
            <a:normAutofit/>
          </a:bodyPr>
          <a:lstStyle/>
          <a:p>
            <a:pPr algn="l"/>
            <a:r>
              <a:rPr lang="ru-RU" sz="2700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964488" cy="17008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Растения поймы реки Бузулук.</a:t>
            </a:r>
            <a:endParaRPr lang="ru-RU" b="1" dirty="0"/>
          </a:p>
        </p:txBody>
      </p:sp>
      <p:pic>
        <p:nvPicPr>
          <p:cNvPr id="5" name="Рисунок 4" descr="22222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4644008" cy="3744416"/>
          </a:xfrm>
          <a:prstGeom prst="rect">
            <a:avLst/>
          </a:prstGeom>
        </p:spPr>
      </p:pic>
      <p:pic>
        <p:nvPicPr>
          <p:cNvPr id="6" name="Рисунок 5" descr="0_56722_6f5f26b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4572000" cy="2636912"/>
          </a:xfrm>
          <a:prstGeom prst="rect">
            <a:avLst/>
          </a:prstGeom>
        </p:spPr>
      </p:pic>
      <p:pic>
        <p:nvPicPr>
          <p:cNvPr id="9" name="Рисунок 8" descr="0_56476_83c7c55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0688"/>
            <a:ext cx="4499992" cy="3600400"/>
          </a:xfrm>
          <a:prstGeom prst="rect">
            <a:avLst/>
          </a:prstGeom>
        </p:spPr>
      </p:pic>
      <p:pic>
        <p:nvPicPr>
          <p:cNvPr id="11" name="Рисунок 10" descr="33130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6275" y="4149080"/>
            <a:ext cx="4657725" cy="270891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6">
      <a:dk1>
        <a:sysClr val="windowText" lastClr="000000"/>
      </a:dk1>
      <a:lt1>
        <a:sysClr val="window" lastClr="FFFFFF"/>
      </a:lt1>
      <a:dk2>
        <a:srgbClr val="3D9AEF"/>
      </a:dk2>
      <a:lt2>
        <a:srgbClr val="4FCEFF"/>
      </a:lt2>
      <a:accent1>
        <a:srgbClr val="59A9F2"/>
      </a:accent1>
      <a:accent2>
        <a:srgbClr val="009DD9"/>
      </a:accent2>
      <a:accent3>
        <a:srgbClr val="4FCEFF"/>
      </a:accent3>
      <a:accent4>
        <a:srgbClr val="9BCBF7"/>
      </a:accent4>
      <a:accent5>
        <a:srgbClr val="7CCA62"/>
      </a:accent5>
      <a:accent6>
        <a:srgbClr val="1280E6"/>
      </a:accent6>
      <a:hlink>
        <a:srgbClr val="E2D700"/>
      </a:hlink>
      <a:folHlink>
        <a:srgbClr val="4FC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222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  </vt:lpstr>
      <vt:lpstr>МОЙ ОТЧИЙ КРАЙ – МОЯ ЗЕМЛЯ, ЧТО НОВОАННИНСКИМ ЗОВЕТСЯ… ШУМЯТ БЕРЕЗЫ, ТОПОЛЯ И НА ПРОСТОРЕ ПЕСНЯ ЛЬЁТСЯ…  ЦВЕТИ МОЙ КРАЙ – КАЗАЧИЙ КРАЙ, КРАЙ ТРУДОВОЙ И ВОЛЬНОЙ ВОЛИ. СЧАСТЛИВЫМ ДНЁМ ЗАРЮ ВСТРЕЧАЙ, ВОЛНУЙСЯ НИВОЙ СПЕЛОЙ В ПОЛЕ!  ПОЛЯ, ОЗЁРА И ЛЕСА, И БУЗУЛУК – СВЯТЫНЯ НАША –  ВСЁ ЭТО ГОРДОСТЬ И КРАСА, И НЕТ НА СВЕТЕ КРАЯ КРАШЕ! Н. Александрова.      </vt:lpstr>
      <vt:lpstr>     </vt:lpstr>
      <vt:lpstr>     </vt:lpstr>
      <vt:lpstr>     </vt:lpstr>
      <vt:lpstr>      </vt:lpstr>
      <vt:lpstr>      </vt:lpstr>
      <vt:lpstr>      </vt:lpstr>
      <vt:lpstr>      </vt:lpstr>
      <vt:lpstr>      Река Бузулук в августе.</vt:lpstr>
      <vt:lpstr>      Бассейн реки Бузулук весной.</vt:lpstr>
      <vt:lpstr>      Закат над рекой Бузулук.</vt:lpstr>
      <vt:lpstr>      </vt:lpstr>
      <vt:lpstr>Балка реки Перевозинка находится в подпоре пруда Поливной на южной окраине п.схв. АМО Новоаннинского района.</vt:lpstr>
      <vt:lpstr>Длина реки Перевозинка 28 км, она является левым притоком реки Бузулук.</vt:lpstr>
      <vt:lpstr>Перевозинка летом.</vt:lpstr>
      <vt:lpstr>Перевозинка осенью.</vt:lpstr>
      <vt:lpstr>Такую картину можно наблюдать сейчас</vt:lpstr>
      <vt:lpstr>Юные натуралисты школы №2 занимаются наблюдением и исследованием проблемы загрязнения малой речки </vt:lpstr>
      <vt:lpstr>40 лет назад это была чистая речка, в ней купались, ловили рыбу… В Перевозинке водятся бобры, черепахи, ужи. Значит речка жива! </vt:lpstr>
      <vt:lpstr>Из выступления агитбригады «Голубые патрули»:</vt:lpstr>
      <vt:lpstr>Охранять природу — значит охранять Родину.                                                         (Пришвин М.М.)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WIN7XP</dc:creator>
  <cp:lastModifiedBy>qqwet</cp:lastModifiedBy>
  <cp:revision>28</cp:revision>
  <dcterms:created xsi:type="dcterms:W3CDTF">2011-10-19T13:08:39Z</dcterms:created>
  <dcterms:modified xsi:type="dcterms:W3CDTF">2018-12-25T17:07:28Z</dcterms:modified>
</cp:coreProperties>
</file>