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F432E03-9790-4A5C-933C-0944A6EF3B6C}"/>
    <pc:docChg chg="modSld">
      <pc:chgData name="" userId="" providerId="" clId="Web-{EF432E03-9790-4A5C-933C-0944A6EF3B6C}" dt="2018-12-22T09:43:27.542" v="11" actId="20577"/>
      <pc:docMkLst>
        <pc:docMk/>
      </pc:docMkLst>
      <pc:sldChg chg="modSp">
        <pc:chgData name="" userId="" providerId="" clId="Web-{EF432E03-9790-4A5C-933C-0944A6EF3B6C}" dt="2018-12-22T09:43:27.542" v="10" actId="20577"/>
        <pc:sldMkLst>
          <pc:docMk/>
          <pc:sldMk cId="3856144342" sldId="256"/>
        </pc:sldMkLst>
        <pc:spChg chg="mod">
          <ac:chgData name="" userId="" providerId="" clId="Web-{EF432E03-9790-4A5C-933C-0944A6EF3B6C}" dt="2018-12-22T09:43:27.542" v="10" actId="20577"/>
          <ac:spMkLst>
            <pc:docMk/>
            <pc:sldMk cId="3856144342" sldId="256"/>
            <ac:spMk id="2" creationId="{00000000-0000-0000-0000-000000000000}"/>
          </ac:spMkLst>
        </pc:spChg>
      </pc:sldChg>
    </pc:docChg>
  </pc:docChgLst>
  <pc:docChgLst>
    <pc:chgData name="Юлия Полагутина" userId="276f88f67e95f4ea" providerId="Windows Live" clId="Web-{EF432E03-9790-4A5C-933C-0944A6EF3B6C}"/>
    <pc:docChg chg="addSld modSld">
      <pc:chgData name="Юлия Полагутина" userId="276f88f67e95f4ea" providerId="Windows Live" clId="Web-{EF432E03-9790-4A5C-933C-0944A6EF3B6C}" dt="2018-12-22T10:45:39.595" v="2173" actId="20577"/>
      <pc:docMkLst>
        <pc:docMk/>
      </pc:docMkLst>
      <pc:sldChg chg="modSp">
        <pc:chgData name="Юлия Полагутина" userId="276f88f67e95f4ea" providerId="Windows Live" clId="Web-{EF432E03-9790-4A5C-933C-0944A6EF3B6C}" dt="2018-12-22T09:45:18.463" v="107" actId="20577"/>
        <pc:sldMkLst>
          <pc:docMk/>
          <pc:sldMk cId="3856144342" sldId="256"/>
        </pc:sldMkLst>
        <pc:spChg chg="mod">
          <ac:chgData name="Юлия Полагутина" userId="276f88f67e95f4ea" providerId="Windows Live" clId="Web-{EF432E03-9790-4A5C-933C-0944A6EF3B6C}" dt="2018-12-22T09:44:22.823" v="26" actId="20577"/>
          <ac:spMkLst>
            <pc:docMk/>
            <pc:sldMk cId="3856144342" sldId="256"/>
            <ac:spMk id="2" creationId="{00000000-0000-0000-0000-000000000000}"/>
          </ac:spMkLst>
        </pc:spChg>
        <pc:spChg chg="mod">
          <ac:chgData name="Юлия Полагутина" userId="276f88f67e95f4ea" providerId="Windows Live" clId="Web-{EF432E03-9790-4A5C-933C-0944A6EF3B6C}" dt="2018-12-22T09:45:18.463" v="107" actId="20577"/>
          <ac:spMkLst>
            <pc:docMk/>
            <pc:sldMk cId="3856144342" sldId="256"/>
            <ac:spMk id="3" creationId="{00000000-0000-0000-0000-000000000000}"/>
          </ac:spMkLst>
        </pc:spChg>
      </pc:sldChg>
      <pc:sldChg chg="modSp new">
        <pc:chgData name="Юлия Полагутина" userId="276f88f67e95f4ea" providerId="Windows Live" clId="Web-{EF432E03-9790-4A5C-933C-0944A6EF3B6C}" dt="2018-12-22T09:57:26.162" v="477" actId="14100"/>
        <pc:sldMkLst>
          <pc:docMk/>
          <pc:sldMk cId="3920868312" sldId="257"/>
        </pc:sldMkLst>
        <pc:spChg chg="mod">
          <ac:chgData name="Юлия Полагутина" userId="276f88f67e95f4ea" providerId="Windows Live" clId="Web-{EF432E03-9790-4A5C-933C-0944A6EF3B6C}" dt="2018-12-22T09:55:08.741" v="319" actId="20577"/>
          <ac:spMkLst>
            <pc:docMk/>
            <pc:sldMk cId="3920868312" sldId="257"/>
            <ac:spMk id="2" creationId="{905AE611-6826-4163-9550-BC8716067D80}"/>
          </ac:spMkLst>
        </pc:spChg>
        <pc:spChg chg="mod">
          <ac:chgData name="Юлия Полагутина" userId="276f88f67e95f4ea" providerId="Windows Live" clId="Web-{EF432E03-9790-4A5C-933C-0944A6EF3B6C}" dt="2018-12-22T09:57:26.162" v="477" actId="14100"/>
          <ac:spMkLst>
            <pc:docMk/>
            <pc:sldMk cId="3920868312" sldId="257"/>
            <ac:spMk id="3" creationId="{6DB6A581-7BAB-4848-AFEC-EBA150113552}"/>
          </ac:spMkLst>
        </pc:spChg>
      </pc:sldChg>
      <pc:sldChg chg="addSp modSp new">
        <pc:chgData name="Юлия Полагутина" userId="276f88f67e95f4ea" providerId="Windows Live" clId="Web-{EF432E03-9790-4A5C-933C-0944A6EF3B6C}" dt="2018-12-22T10:13:56.053" v="790" actId="20577"/>
        <pc:sldMkLst>
          <pc:docMk/>
          <pc:sldMk cId="2762761205" sldId="258"/>
        </pc:sldMkLst>
        <pc:spChg chg="mod">
          <ac:chgData name="Юлия Полагутина" userId="276f88f67e95f4ea" providerId="Windows Live" clId="Web-{EF432E03-9790-4A5C-933C-0944A6EF3B6C}" dt="2018-12-22T10:10:17.368" v="733" actId="20577"/>
          <ac:spMkLst>
            <pc:docMk/>
            <pc:sldMk cId="2762761205" sldId="258"/>
            <ac:spMk id="2" creationId="{FC86EE93-D8D6-41C2-A242-73BB0621C793}"/>
          </ac:spMkLst>
        </pc:spChg>
        <pc:spChg chg="mod">
          <ac:chgData name="Юлия Полагутина" userId="276f88f67e95f4ea" providerId="Windows Live" clId="Web-{EF432E03-9790-4A5C-933C-0944A6EF3B6C}" dt="2018-12-22T10:13:56.053" v="790" actId="20577"/>
          <ac:spMkLst>
            <pc:docMk/>
            <pc:sldMk cId="2762761205" sldId="258"/>
            <ac:spMk id="3" creationId="{813F898A-D2DF-4872-A0D1-88B26811F281}"/>
          </ac:spMkLst>
        </pc:spChg>
        <pc:spChg chg="mod">
          <ac:chgData name="Юлия Полагутина" userId="276f88f67e95f4ea" providerId="Windows Live" clId="Web-{EF432E03-9790-4A5C-933C-0944A6EF3B6C}" dt="2018-12-22T10:12:24.773" v="765" actId="20577"/>
          <ac:spMkLst>
            <pc:docMk/>
            <pc:sldMk cId="2762761205" sldId="258"/>
            <ac:spMk id="5" creationId="{4349BB19-1FB4-43AE-9245-FE54F196A9EF}"/>
          </ac:spMkLst>
        </pc:spChg>
        <pc:spChg chg="mod">
          <ac:chgData name="Юлия Полагутина" userId="276f88f67e95f4ea" providerId="Windows Live" clId="Web-{EF432E03-9790-4A5C-933C-0944A6EF3B6C}" dt="2018-12-22T10:13:27.710" v="783" actId="20577"/>
          <ac:spMkLst>
            <pc:docMk/>
            <pc:sldMk cId="2762761205" sldId="258"/>
            <ac:spMk id="7" creationId="{3FE939D4-C37B-4D8E-8330-C6045A5255F5}"/>
          </ac:spMkLst>
        </pc:spChg>
        <pc:picChg chg="add mod">
          <ac:chgData name="Юлия Полагутина" userId="276f88f67e95f4ea" providerId="Windows Live" clId="Web-{EF432E03-9790-4A5C-933C-0944A6EF3B6C}" dt="2018-12-22T10:11:14.367" v="749" actId="14100"/>
          <ac:picMkLst>
            <pc:docMk/>
            <pc:sldMk cId="2762761205" sldId="258"/>
            <ac:picMk id="9" creationId="{51921174-61A6-4F96-B382-14C626561571}"/>
          </ac:picMkLst>
        </pc:picChg>
        <pc:picChg chg="add mod">
          <ac:chgData name="Юлия Полагутина" userId="276f88f67e95f4ea" providerId="Windows Live" clId="Web-{EF432E03-9790-4A5C-933C-0944A6EF3B6C}" dt="2018-12-22T10:12:52.913" v="772" actId="14100"/>
          <ac:picMkLst>
            <pc:docMk/>
            <pc:sldMk cId="2762761205" sldId="258"/>
            <ac:picMk id="11" creationId="{5E7EF7CD-7E26-4AE9-90C7-1E8BA14C4AD2}"/>
          </ac:picMkLst>
        </pc:picChg>
        <pc:picChg chg="add mod">
          <ac:chgData name="Юлия Полагутина" userId="276f88f67e95f4ea" providerId="Windows Live" clId="Web-{EF432E03-9790-4A5C-933C-0944A6EF3B6C}" dt="2018-12-22T10:13:46.053" v="788" actId="14100"/>
          <ac:picMkLst>
            <pc:docMk/>
            <pc:sldMk cId="2762761205" sldId="258"/>
            <ac:picMk id="13" creationId="{67AAF37F-177F-493F-9580-171611A5678C}"/>
          </ac:picMkLst>
        </pc:picChg>
      </pc:sldChg>
      <pc:sldChg chg="addSp delSp modSp new">
        <pc:chgData name="Юлия Полагутина" userId="276f88f67e95f4ea" providerId="Windows Live" clId="Web-{EF432E03-9790-4A5C-933C-0944A6EF3B6C}" dt="2018-12-22T10:21:19.091" v="1130" actId="20577"/>
        <pc:sldMkLst>
          <pc:docMk/>
          <pc:sldMk cId="3209120506" sldId="259"/>
        </pc:sldMkLst>
        <pc:spChg chg="mod">
          <ac:chgData name="Юлия Полагутина" userId="276f88f67e95f4ea" providerId="Windows Live" clId="Web-{EF432E03-9790-4A5C-933C-0944A6EF3B6C}" dt="2018-12-22T10:16:23.114" v="830" actId="20577"/>
          <ac:spMkLst>
            <pc:docMk/>
            <pc:sldMk cId="3209120506" sldId="259"/>
            <ac:spMk id="2" creationId="{5166AAB7-80D5-4AF7-B463-5D6A9624AFB2}"/>
          </ac:spMkLst>
        </pc:spChg>
        <pc:spChg chg="del">
          <ac:chgData name="Юлия Полагутина" userId="276f88f67e95f4ea" providerId="Windows Live" clId="Web-{EF432E03-9790-4A5C-933C-0944A6EF3B6C}" dt="2018-12-22T10:16:35.666" v="832"/>
          <ac:spMkLst>
            <pc:docMk/>
            <pc:sldMk cId="3209120506" sldId="259"/>
            <ac:spMk id="3" creationId="{E6DF0C25-F439-434C-9E8D-975530EF061D}"/>
          </ac:spMkLst>
        </pc:spChg>
        <pc:spChg chg="mod">
          <ac:chgData name="Юлия Полагутина" userId="276f88f67e95f4ea" providerId="Windows Live" clId="Web-{EF432E03-9790-4A5C-933C-0944A6EF3B6C}" dt="2018-12-22T10:21:19.091" v="1130" actId="20577"/>
          <ac:spMkLst>
            <pc:docMk/>
            <pc:sldMk cId="3209120506" sldId="259"/>
            <ac:spMk id="4" creationId="{96C8B4BD-BE01-4322-B262-AC758364BAA7}"/>
          </ac:spMkLst>
        </pc:spChg>
        <pc:picChg chg="add mod ord">
          <ac:chgData name="Юлия Полагутина" userId="276f88f67e95f4ea" providerId="Windows Live" clId="Web-{EF432E03-9790-4A5C-933C-0944A6EF3B6C}" dt="2018-12-22T10:16:47.353" v="836" actId="14100"/>
          <ac:picMkLst>
            <pc:docMk/>
            <pc:sldMk cId="3209120506" sldId="259"/>
            <ac:picMk id="5" creationId="{1914982D-EDF6-4D6C-A5A2-2B1A002A17AD}"/>
          </ac:picMkLst>
        </pc:picChg>
      </pc:sldChg>
      <pc:sldChg chg="addSp delSp modSp new">
        <pc:chgData name="Юлия Полагутина" userId="276f88f67e95f4ea" providerId="Windows Live" clId="Web-{EF432E03-9790-4A5C-933C-0944A6EF3B6C}" dt="2018-12-22T10:28:26.499" v="1392" actId="20577"/>
        <pc:sldMkLst>
          <pc:docMk/>
          <pc:sldMk cId="4250544373" sldId="260"/>
        </pc:sldMkLst>
        <pc:spChg chg="mod">
          <ac:chgData name="Юлия Полагутина" userId="276f88f67e95f4ea" providerId="Windows Live" clId="Web-{EF432E03-9790-4A5C-933C-0944A6EF3B6C}" dt="2018-12-22T10:22:51.980" v="1160" actId="20577"/>
          <ac:spMkLst>
            <pc:docMk/>
            <pc:sldMk cId="4250544373" sldId="260"/>
            <ac:spMk id="2" creationId="{3C80CCB4-CEC5-4189-8959-A7A813711755}"/>
          </ac:spMkLst>
        </pc:spChg>
        <pc:spChg chg="del">
          <ac:chgData name="Юлия Полагутина" userId="276f88f67e95f4ea" providerId="Windows Live" clId="Web-{EF432E03-9790-4A5C-933C-0944A6EF3B6C}" dt="2018-12-22T10:23:00.324" v="1162"/>
          <ac:spMkLst>
            <pc:docMk/>
            <pc:sldMk cId="4250544373" sldId="260"/>
            <ac:spMk id="3" creationId="{9092788C-B553-4198-99B9-D4CC601BB4B8}"/>
          </ac:spMkLst>
        </pc:spChg>
        <pc:spChg chg="mod">
          <ac:chgData name="Юлия Полагутина" userId="276f88f67e95f4ea" providerId="Windows Live" clId="Web-{EF432E03-9790-4A5C-933C-0944A6EF3B6C}" dt="2018-12-22T10:28:26.499" v="1392" actId="20577"/>
          <ac:spMkLst>
            <pc:docMk/>
            <pc:sldMk cId="4250544373" sldId="260"/>
            <ac:spMk id="4" creationId="{5BE6497D-F3F8-44D0-B094-ECE47C1698D7}"/>
          </ac:spMkLst>
        </pc:spChg>
        <pc:picChg chg="add mod ord">
          <ac:chgData name="Юлия Полагутина" userId="276f88f67e95f4ea" providerId="Windows Live" clId="Web-{EF432E03-9790-4A5C-933C-0944A6EF3B6C}" dt="2018-12-22T10:23:15.496" v="1165" actId="14100"/>
          <ac:picMkLst>
            <pc:docMk/>
            <pc:sldMk cId="4250544373" sldId="260"/>
            <ac:picMk id="5" creationId="{5941479F-0ED4-42D5-ADB0-57F6B006BC9D}"/>
          </ac:picMkLst>
        </pc:picChg>
      </pc:sldChg>
      <pc:sldChg chg="addSp delSp modSp new">
        <pc:chgData name="Юлия Полагутина" userId="276f88f67e95f4ea" providerId="Windows Live" clId="Web-{EF432E03-9790-4A5C-933C-0944A6EF3B6C}" dt="2018-12-22T10:35:32.798" v="1624" actId="20577"/>
        <pc:sldMkLst>
          <pc:docMk/>
          <pc:sldMk cId="2197157661" sldId="261"/>
        </pc:sldMkLst>
        <pc:spChg chg="mod">
          <ac:chgData name="Юлия Полагутина" userId="276f88f67e95f4ea" providerId="Windows Live" clId="Web-{EF432E03-9790-4A5C-933C-0944A6EF3B6C}" dt="2018-12-22T10:30:44.545" v="1437" actId="20577"/>
          <ac:spMkLst>
            <pc:docMk/>
            <pc:sldMk cId="2197157661" sldId="261"/>
            <ac:spMk id="2" creationId="{AE9781F9-B3F8-498F-BC2F-193DF61ADFB2}"/>
          </ac:spMkLst>
        </pc:spChg>
        <pc:spChg chg="del">
          <ac:chgData name="Юлия Полагутина" userId="276f88f67e95f4ea" providerId="Windows Live" clId="Web-{EF432E03-9790-4A5C-933C-0944A6EF3B6C}" dt="2018-12-22T10:30:53.889" v="1440"/>
          <ac:spMkLst>
            <pc:docMk/>
            <pc:sldMk cId="2197157661" sldId="261"/>
            <ac:spMk id="3" creationId="{499DD1BE-DBCB-4F68-93CF-ECAAE1F71150}"/>
          </ac:spMkLst>
        </pc:spChg>
        <pc:spChg chg="mod">
          <ac:chgData name="Юлия Полагутина" userId="276f88f67e95f4ea" providerId="Windows Live" clId="Web-{EF432E03-9790-4A5C-933C-0944A6EF3B6C}" dt="2018-12-22T10:35:32.798" v="1624" actId="20577"/>
          <ac:spMkLst>
            <pc:docMk/>
            <pc:sldMk cId="2197157661" sldId="261"/>
            <ac:spMk id="4" creationId="{27D2A1AE-9639-444B-AB9F-F0783406520A}"/>
          </ac:spMkLst>
        </pc:spChg>
        <pc:spChg chg="add del mod">
          <ac:chgData name="Юлия Полагутина" userId="276f88f67e95f4ea" providerId="Windows Live" clId="Web-{EF432E03-9790-4A5C-933C-0944A6EF3B6C}" dt="2018-12-22T10:31:46.627" v="1444"/>
          <ac:spMkLst>
            <pc:docMk/>
            <pc:sldMk cId="2197157661" sldId="261"/>
            <ac:spMk id="8" creationId="{DA36BFE8-359E-4819-8FCC-211C7DBF83A9}"/>
          </ac:spMkLst>
        </pc:spChg>
        <pc:spChg chg="add del mod">
          <ac:chgData name="Юлия Полагутина" userId="276f88f67e95f4ea" providerId="Windows Live" clId="Web-{EF432E03-9790-4A5C-933C-0944A6EF3B6C}" dt="2018-12-22T10:31:57.091" v="1446"/>
          <ac:spMkLst>
            <pc:docMk/>
            <pc:sldMk cId="2197157661" sldId="261"/>
            <ac:spMk id="12" creationId="{2B4EA988-B442-4537-992E-DAFB6F03A45A}"/>
          </ac:spMkLst>
        </pc:spChg>
        <pc:spChg chg="add del mod">
          <ac:chgData name="Юлия Полагутина" userId="276f88f67e95f4ea" providerId="Windows Live" clId="Web-{EF432E03-9790-4A5C-933C-0944A6EF3B6C}" dt="2018-12-22T10:32:23.060" v="1448"/>
          <ac:spMkLst>
            <pc:docMk/>
            <pc:sldMk cId="2197157661" sldId="261"/>
            <ac:spMk id="16" creationId="{2784B0D3-5738-4971-B61A-03550A7914DC}"/>
          </ac:spMkLst>
        </pc:spChg>
        <pc:picChg chg="add del mod ord">
          <ac:chgData name="Юлия Полагутина" userId="276f88f67e95f4ea" providerId="Windows Live" clId="Web-{EF432E03-9790-4A5C-933C-0944A6EF3B6C}" dt="2018-12-22T10:31:26.498" v="1443"/>
          <ac:picMkLst>
            <pc:docMk/>
            <pc:sldMk cId="2197157661" sldId="261"/>
            <ac:picMk id="5" creationId="{8693637D-B997-499D-9D39-29F19F829028}"/>
          </ac:picMkLst>
        </pc:picChg>
        <pc:picChg chg="add del mod ord">
          <ac:chgData name="Юлия Полагутина" userId="276f88f67e95f4ea" providerId="Windows Live" clId="Web-{EF432E03-9790-4A5C-933C-0944A6EF3B6C}" dt="2018-12-22T10:31:50.060" v="1445"/>
          <ac:picMkLst>
            <pc:docMk/>
            <pc:sldMk cId="2197157661" sldId="261"/>
            <ac:picMk id="9" creationId="{03A5DC86-5B84-4997-897E-146EAFE931D5}"/>
          </ac:picMkLst>
        </pc:picChg>
        <pc:picChg chg="add del mod ord">
          <ac:chgData name="Юлия Полагутина" userId="276f88f67e95f4ea" providerId="Windows Live" clId="Web-{EF432E03-9790-4A5C-933C-0944A6EF3B6C}" dt="2018-12-22T10:32:01.825" v="1447"/>
          <ac:picMkLst>
            <pc:docMk/>
            <pc:sldMk cId="2197157661" sldId="261"/>
            <ac:picMk id="13" creationId="{5EF0EF7A-789D-46E8-AA65-B536574EDAED}"/>
          </ac:picMkLst>
        </pc:picChg>
        <pc:picChg chg="add mod ord">
          <ac:chgData name="Юлия Полагутина" userId="276f88f67e95f4ea" providerId="Windows Live" clId="Web-{EF432E03-9790-4A5C-933C-0944A6EF3B6C}" dt="2018-12-22T10:32:31.763" v="1451" actId="14100"/>
          <ac:picMkLst>
            <pc:docMk/>
            <pc:sldMk cId="2197157661" sldId="261"/>
            <ac:picMk id="17" creationId="{7723CE7B-3ABC-4EA7-B34D-AF1EBA141439}"/>
          </ac:picMkLst>
        </pc:picChg>
      </pc:sldChg>
      <pc:sldChg chg="modSp new">
        <pc:chgData name="Юлия Полагутина" userId="276f88f67e95f4ea" providerId="Windows Live" clId="Web-{EF432E03-9790-4A5C-933C-0944A6EF3B6C}" dt="2018-12-22T10:40:40.582" v="1975" actId="20577"/>
        <pc:sldMkLst>
          <pc:docMk/>
          <pc:sldMk cId="45772903" sldId="262"/>
        </pc:sldMkLst>
        <pc:spChg chg="mod">
          <ac:chgData name="Юлия Полагутина" userId="276f88f67e95f4ea" providerId="Windows Live" clId="Web-{EF432E03-9790-4A5C-933C-0944A6EF3B6C}" dt="2018-12-22T10:36:16.907" v="1662" actId="20577"/>
          <ac:spMkLst>
            <pc:docMk/>
            <pc:sldMk cId="45772903" sldId="262"/>
            <ac:spMk id="2" creationId="{1755D602-C595-4131-A532-3EB9888B9116}"/>
          </ac:spMkLst>
        </pc:spChg>
        <pc:spChg chg="mod">
          <ac:chgData name="Юлия Полагутина" userId="276f88f67e95f4ea" providerId="Windows Live" clId="Web-{EF432E03-9790-4A5C-933C-0944A6EF3B6C}" dt="2018-12-22T10:40:40.582" v="1975" actId="20577"/>
          <ac:spMkLst>
            <pc:docMk/>
            <pc:sldMk cId="45772903" sldId="262"/>
            <ac:spMk id="3" creationId="{591A298C-6884-4AF0-9A60-381A80C9C1F8}"/>
          </ac:spMkLst>
        </pc:spChg>
      </pc:sldChg>
      <pc:sldChg chg="addSp modSp new">
        <pc:chgData name="Юлия Полагутина" userId="276f88f67e95f4ea" providerId="Windows Live" clId="Web-{EF432E03-9790-4A5C-933C-0944A6EF3B6C}" dt="2018-12-22T10:43:35.846" v="2065" actId="14100"/>
        <pc:sldMkLst>
          <pc:docMk/>
          <pc:sldMk cId="4089350398" sldId="263"/>
        </pc:sldMkLst>
        <pc:spChg chg="mod">
          <ac:chgData name="Юлия Полагутина" userId="276f88f67e95f4ea" providerId="Windows Live" clId="Web-{EF432E03-9790-4A5C-933C-0944A6EF3B6C}" dt="2018-12-22T10:40:59.988" v="1996" actId="20577"/>
          <ac:spMkLst>
            <pc:docMk/>
            <pc:sldMk cId="4089350398" sldId="263"/>
            <ac:spMk id="2" creationId="{3110308D-FE47-421D-B4FD-B17FC87C2C18}"/>
          </ac:spMkLst>
        </pc:spChg>
        <pc:spChg chg="mod">
          <ac:chgData name="Юлия Полагутина" userId="276f88f67e95f4ea" providerId="Windows Live" clId="Web-{EF432E03-9790-4A5C-933C-0944A6EF3B6C}" dt="2018-12-22T10:41:31.519" v="2012" actId="20577"/>
          <ac:spMkLst>
            <pc:docMk/>
            <pc:sldMk cId="4089350398" sldId="263"/>
            <ac:spMk id="3" creationId="{BC838CB3-ACBC-41A5-B1DE-31CA67162219}"/>
          </ac:spMkLst>
        </pc:spChg>
        <pc:spChg chg="mod">
          <ac:chgData name="Юлия Полагутина" userId="276f88f67e95f4ea" providerId="Windows Live" clId="Web-{EF432E03-9790-4A5C-933C-0944A6EF3B6C}" dt="2018-12-22T10:42:15.675" v="2039" actId="20577"/>
          <ac:spMkLst>
            <pc:docMk/>
            <pc:sldMk cId="4089350398" sldId="263"/>
            <ac:spMk id="5" creationId="{264A8195-CF70-4EA1-A307-0F539806A576}"/>
          </ac:spMkLst>
        </pc:spChg>
        <pc:spChg chg="mod">
          <ac:chgData name="Юлия Полагутина" userId="276f88f67e95f4ea" providerId="Windows Live" clId="Web-{EF432E03-9790-4A5C-933C-0944A6EF3B6C}" dt="2018-12-22T10:42:40.581" v="2049" actId="20577"/>
          <ac:spMkLst>
            <pc:docMk/>
            <pc:sldMk cId="4089350398" sldId="263"/>
            <ac:spMk id="7" creationId="{8AB99FF1-42AA-4FA0-B4D7-F16462D7B5B6}"/>
          </ac:spMkLst>
        </pc:spChg>
        <pc:picChg chg="add mod">
          <ac:chgData name="Юлия Полагутина" userId="276f88f67e95f4ea" providerId="Windows Live" clId="Web-{EF432E03-9790-4A5C-933C-0944A6EF3B6C}" dt="2018-12-22T10:42:59.518" v="2055" actId="14100"/>
          <ac:picMkLst>
            <pc:docMk/>
            <pc:sldMk cId="4089350398" sldId="263"/>
            <ac:picMk id="9" creationId="{94424EFD-D41A-4F65-9D49-AEC8154110CC}"/>
          </ac:picMkLst>
        </pc:picChg>
        <pc:picChg chg="add mod">
          <ac:chgData name="Юлия Полагутина" userId="276f88f67e95f4ea" providerId="Windows Live" clId="Web-{EF432E03-9790-4A5C-933C-0944A6EF3B6C}" dt="2018-12-22T10:43:18.737" v="2060" actId="14100"/>
          <ac:picMkLst>
            <pc:docMk/>
            <pc:sldMk cId="4089350398" sldId="263"/>
            <ac:picMk id="11" creationId="{894ADE23-AD9B-4C4E-A561-546FB91610DF}"/>
          </ac:picMkLst>
        </pc:picChg>
        <pc:picChg chg="add mod">
          <ac:chgData name="Юлия Полагутина" userId="276f88f67e95f4ea" providerId="Windows Live" clId="Web-{EF432E03-9790-4A5C-933C-0944A6EF3B6C}" dt="2018-12-22T10:43:35.846" v="2065" actId="14100"/>
          <ac:picMkLst>
            <pc:docMk/>
            <pc:sldMk cId="4089350398" sldId="263"/>
            <ac:picMk id="13" creationId="{61CFF510-0A37-44CE-8150-C6043B50728A}"/>
          </ac:picMkLst>
        </pc:picChg>
      </pc:sldChg>
      <pc:sldChg chg="modSp new">
        <pc:chgData name="Юлия Полагутина" userId="276f88f67e95f4ea" providerId="Windows Live" clId="Web-{EF432E03-9790-4A5C-933C-0944A6EF3B6C}" dt="2018-12-22T10:44:51.579" v="2170" actId="20577"/>
        <pc:sldMkLst>
          <pc:docMk/>
          <pc:sldMk cId="71210127" sldId="264"/>
        </pc:sldMkLst>
        <pc:spChg chg="mod">
          <ac:chgData name="Юлия Полагутина" userId="276f88f67e95f4ea" providerId="Windows Live" clId="Web-{EF432E03-9790-4A5C-933C-0944A6EF3B6C}" dt="2018-12-22T10:44:12.142" v="2075" actId="20577"/>
          <ac:spMkLst>
            <pc:docMk/>
            <pc:sldMk cId="71210127" sldId="264"/>
            <ac:spMk id="2" creationId="{F2C3B923-05EC-49BD-9D61-B1F604E89890}"/>
          </ac:spMkLst>
        </pc:spChg>
        <pc:spChg chg="mod">
          <ac:chgData name="Юлия Полагутина" userId="276f88f67e95f4ea" providerId="Windows Live" clId="Web-{EF432E03-9790-4A5C-933C-0944A6EF3B6C}" dt="2018-12-22T10:44:51.579" v="2170" actId="20577"/>
          <ac:spMkLst>
            <pc:docMk/>
            <pc:sldMk cId="71210127" sldId="264"/>
            <ac:spMk id="3" creationId="{818B3C46-133D-46BC-BBFF-C024BE63F4E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err="1">
                <a:latin typeface="Times New Roman"/>
                <a:cs typeface="Times New Roman"/>
              </a:rPr>
              <a:t>Русские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err="1">
                <a:latin typeface="Times New Roman"/>
                <a:cs typeface="Times New Roman"/>
              </a:rPr>
              <a:t>художники</a:t>
            </a:r>
            <a:r>
              <a:rPr lang="en-US" sz="3600" dirty="0">
                <a:latin typeface="Times New Roman"/>
                <a:cs typeface="Times New Roman"/>
              </a:rPr>
              <a:t> о</a:t>
            </a:r>
            <a:r>
              <a:rPr lang="en-US" sz="3600" dirty="0"/>
              <a:t> </a:t>
            </a:r>
            <a:r>
              <a:rPr lang="en-US" sz="3600" dirty="0" err="1">
                <a:latin typeface="Times New Roman"/>
                <a:cs typeface="Times New Roman"/>
              </a:rPr>
              <a:t>зиме</a:t>
            </a:r>
            <a:endParaRPr lang="ru-RU" sz="360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r"/>
            <a:r>
              <a:rPr lang="en-US" dirty="0" err="1"/>
              <a:t>Подготовил</a:t>
            </a:r>
            <a:r>
              <a:rPr lang="en-US" dirty="0"/>
              <a:t>: </a:t>
            </a:r>
            <a:r>
              <a:rPr lang="en-US" dirty="0" err="1"/>
              <a:t>воспитатель</a:t>
            </a:r>
            <a:r>
              <a:rPr lang="en-US" dirty="0"/>
              <a:t> </a:t>
            </a:r>
            <a:endParaRPr lang="en-US"/>
          </a:p>
          <a:p>
            <a:pPr algn="r"/>
            <a:r>
              <a:rPr lang="en-US" dirty="0" err="1"/>
              <a:t>Подготовительной</a:t>
            </a:r>
            <a:r>
              <a:rPr lang="en-US" dirty="0"/>
              <a:t> </a:t>
            </a:r>
            <a:r>
              <a:rPr lang="en-US" dirty="0" err="1"/>
              <a:t>группы</a:t>
            </a:r>
          </a:p>
          <a:p>
            <a:pPr algn="r"/>
            <a:r>
              <a:rPr lang="en-US" dirty="0" err="1"/>
              <a:t>Полагутина</a:t>
            </a:r>
            <a:r>
              <a:rPr lang="en-US" dirty="0"/>
              <a:t> </a:t>
            </a:r>
            <a:r>
              <a:rPr lang="en-US" dirty="0" err="1"/>
              <a:t>Ю.г</a:t>
            </a:r>
            <a:r>
              <a:rPr lang="en-US" dirty="0"/>
              <a:t>.</a:t>
            </a:r>
          </a:p>
          <a:p>
            <a:pPr algn="r"/>
            <a:r>
              <a:rPr lang="en-US" dirty="0" err="1"/>
              <a:t>Мбдоу</a:t>
            </a:r>
            <a:r>
              <a:rPr lang="en-US" dirty="0"/>
              <a:t> №191, </a:t>
            </a:r>
            <a:r>
              <a:rPr lang="en-US" dirty="0" err="1"/>
              <a:t>кемерово</a:t>
            </a:r>
          </a:p>
        </p:txBody>
      </p:sp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AE611-6826-4163-9550-BC8716067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Зачем детям нужно искусство?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B6A581-7BAB-4848-AFEC-EBA15011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34649" cy="39703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dirty="0"/>
              <a:t>- основная задача - сделать дошкольников открытыми для искусства, полюбить его душой, научить уметь видеть красоту как деталей, так и целостности изображения;</a:t>
            </a:r>
          </a:p>
          <a:p>
            <a:pPr marL="0" indent="0">
              <a:buNone/>
            </a:pPr>
            <a:r>
              <a:rPr lang="ru-RU" dirty="0"/>
              <a:t>- научиться не просто видеть, но внимать увиденное, не просто говорить заученными фразами, а стараться найти походящие вопросы и ответы;</a:t>
            </a:r>
          </a:p>
          <a:p>
            <a:pPr marL="0" indent="0">
              <a:buNone/>
            </a:pPr>
            <a:r>
              <a:rPr lang="ru-RU" dirty="0"/>
              <a:t>- стать тонкими ценителями красоты в будущем, знать историю своей страны.</a:t>
            </a:r>
          </a:p>
        </p:txBody>
      </p:sp>
    </p:spTree>
    <p:extLst>
      <p:ext uri="{BB962C8B-B14F-4D97-AF65-F5344CB8AC3E}">
        <p14:creationId xmlns:p14="http://schemas.microsoft.com/office/powerpoint/2010/main" val="3920868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86EE93-D8D6-41C2-A242-73BB0621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000" dirty="0">
                <a:latin typeface="Times New Roman"/>
                <a:cs typeface="Times New Roman"/>
              </a:rPr>
              <a:t>Необходимо воспитывать чувство патриотизма у дошкольников, опираясь на интерес детей к живописи именно русских художников. Ведь именно глазами художника дети учатся видеть красоту окружающей их природы России, особенно в зимнее время года. Просмотр репродукций вызывает эмоционально-положительные чувства у дошкольников.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3F898A-D2DF-4872-A0D1-88B26811F2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1800" dirty="0"/>
              <a:t>Иван </a:t>
            </a:r>
            <a:r>
              <a:rPr lang="ru-RU" sz="1800" dirty="0" err="1"/>
              <a:t>иванович</a:t>
            </a:r>
          </a:p>
          <a:p>
            <a:pPr algn="ctr"/>
            <a:r>
              <a:rPr lang="ru-RU" sz="1800" dirty="0"/>
              <a:t> </a:t>
            </a:r>
            <a:r>
              <a:rPr lang="ru-RU" sz="1800" dirty="0" err="1"/>
              <a:t>шишкин</a:t>
            </a:r>
            <a:endParaRPr lang="ru-RU" sz="18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D9643D-84CA-428B-9C58-5FFC31DEC2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349BB19-1FB4-43AE-9245-FE54F196A9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04328" y="2521060"/>
            <a:ext cx="3194823" cy="842375"/>
          </a:xfrm>
        </p:spPr>
        <p:txBody>
          <a:bodyPr/>
          <a:lstStyle/>
          <a:p>
            <a:pPr algn="ctr"/>
            <a:r>
              <a:rPr lang="ru-RU" sz="1800" dirty="0"/>
              <a:t>Иван </a:t>
            </a:r>
            <a:r>
              <a:rPr lang="ru-RU" sz="1800" dirty="0" err="1"/>
              <a:t>константинович</a:t>
            </a:r>
            <a:r>
              <a:rPr lang="ru-RU" sz="1800" dirty="0"/>
              <a:t> </a:t>
            </a:r>
            <a:r>
              <a:rPr lang="ru-RU" sz="1800" dirty="0" err="1"/>
              <a:t>айвазовский</a:t>
            </a:r>
            <a:r>
              <a:rPr lang="ru-RU" sz="1800" dirty="0"/>
              <a:t> 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E24CD7E7-6965-4FA9-BF2B-D364516DAF31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FE939D4-C37B-4D8E-8330-C6045A5255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1800" dirty="0"/>
              <a:t>Василий </a:t>
            </a:r>
            <a:r>
              <a:rPr lang="ru-RU" sz="1800" dirty="0" err="1"/>
              <a:t>иванович</a:t>
            </a:r>
            <a:r>
              <a:rPr lang="ru-RU" sz="1800" dirty="0"/>
              <a:t> суриков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24D1821E-CFB5-4D17-AC9D-BC509511DFF3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9" descr="Изображение выглядит как человек, мужчина, одежда, смотрит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51921174-61A6-4F96-B382-14C626561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606" y="3426309"/>
            <a:ext cx="3160733" cy="2280943"/>
          </a:xfrm>
          <a:prstGeom prst="rect">
            <a:avLst/>
          </a:prstGeom>
        </p:spPr>
      </p:pic>
      <p:pic>
        <p:nvPicPr>
          <p:cNvPr id="11" name="Рисунок 11" descr="Изображение выглядит как человек, стена, здание, мужчи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5E7EF7CD-7E26-4AE9-90C7-1E8BA14C4A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3929" y="3428478"/>
            <a:ext cx="3052827" cy="2349674"/>
          </a:xfrm>
          <a:prstGeom prst="rect">
            <a:avLst/>
          </a:prstGeom>
        </p:spPr>
      </p:pic>
      <p:pic>
        <p:nvPicPr>
          <p:cNvPr id="13" name="Рисунок 13" descr="Изображение выглядит как мужчина, челове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67AAF37F-177F-493F-9580-171611A56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6364" y="3424694"/>
            <a:ext cx="3149381" cy="235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76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66AAB7-80D5-4AF7-B463-5D6A9624A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Иван </a:t>
            </a:r>
            <a:r>
              <a:rPr lang="ru-RU" dirty="0" err="1"/>
              <a:t>иванович</a:t>
            </a:r>
            <a:r>
              <a:rPr lang="ru-RU" dirty="0"/>
              <a:t> </a:t>
            </a:r>
            <a:r>
              <a:rPr lang="ru-RU" dirty="0" err="1"/>
              <a:t>шишкин</a:t>
            </a:r>
            <a:r>
              <a:rPr lang="ru-RU" dirty="0"/>
              <a:t> "зима" ("зимний лес")</a:t>
            </a:r>
          </a:p>
        </p:txBody>
      </p:sp>
      <p:pic>
        <p:nvPicPr>
          <p:cNvPr id="5" name="Рисунок 5" descr="Изображение выглядит как снег, дерево, внешний, закрытый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1914982D-EDF6-4D6C-A5A2-2B1A002A17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0585" y="511103"/>
            <a:ext cx="6019016" cy="5278153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96C8B4BD-BE01-4322-B262-AC758364B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algn="just"/>
            <a:r>
              <a:rPr lang="ru-RU" dirty="0"/>
              <a:t>Картина получилась таинственной, сказочной, спокойной, загадочной. На картине как будто все замерло, погрузилось в сон, так и хочется прислушаться к тишине, осторожно сделать первый шаг на ровном снегу. Если внимательно присмотреться, то можно увидеть маленькую птичку на ветках деревьев, а также тонкий лучик света, пробивающийся сквозь заснеженные ветви величественных деревьев. Снег не только белый, можно увидеть и желтые, и серые оттенки.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120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0CCB4-CEC5-4189-8959-A7A81371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Иван </a:t>
            </a:r>
            <a:r>
              <a:rPr lang="ru-RU" dirty="0" err="1"/>
              <a:t>константинович</a:t>
            </a:r>
            <a:r>
              <a:rPr lang="ru-RU" dirty="0"/>
              <a:t> </a:t>
            </a:r>
            <a:r>
              <a:rPr lang="ru-RU" dirty="0" err="1"/>
              <a:t>айвазовский</a:t>
            </a:r>
            <a:r>
              <a:rPr lang="ru-RU" dirty="0"/>
              <a:t> "зимний пейзаж"</a:t>
            </a:r>
          </a:p>
        </p:txBody>
      </p:sp>
      <p:pic>
        <p:nvPicPr>
          <p:cNvPr id="5" name="Рисунок 5" descr="Изображение выглядит как дым, внешний, огонь, пар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5941479F-0ED4-42D5-ADB0-57F6B006BC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9555" y="719739"/>
            <a:ext cx="6286500" cy="5069648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5BE6497D-F3F8-44D0-B094-ECE47C169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dirty="0"/>
              <a:t>Пушистый снег на этой картине никого не сможет оставить равнодушным. Художник использует в своей картине широчайшую палитру цветов: белый, синий, серый, голубой, розовый и даже черный. Видно двоих прохожих на дороге, величественное небо царит над этой красотой. Вся картина светится, кажется, что еще чуть-чуть и мы почувствуем легкое дуновение зимнего ветерка.</a:t>
            </a:r>
          </a:p>
        </p:txBody>
      </p:sp>
    </p:spTree>
    <p:extLst>
      <p:ext uri="{BB962C8B-B14F-4D97-AF65-F5344CB8AC3E}">
        <p14:creationId xmlns:p14="http://schemas.microsoft.com/office/powerpoint/2010/main" val="425054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781F9-B3F8-498F-BC2F-193DF61AD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/>
              <a:t>Василий </a:t>
            </a:r>
            <a:r>
              <a:rPr lang="ru-RU" sz="2600" dirty="0" err="1"/>
              <a:t>иванович</a:t>
            </a:r>
            <a:r>
              <a:rPr lang="ru-RU" sz="2600" dirty="0"/>
              <a:t> суриков "взятие снежного городка"</a:t>
            </a:r>
            <a:endParaRPr lang="ru-RU" sz="2600" dirty="0">
              <a:ea typeface="+mj-lt"/>
              <a:cs typeface="+mj-lt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D2A1AE-9639-444B-AB9F-F07834065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dirty="0"/>
              <a:t>Картина динамична, полна движения и ярких эмоций. Мы вместе с художником вовлекаемся в шуточное действие, чувствуем ледяной воздух, возникает желание слепить снежок и  тоже кинуться в бой. Румяные от мороза, радостные лица людей вызывают улыбку, показывая традиции селений. </a:t>
            </a:r>
          </a:p>
        </p:txBody>
      </p:sp>
      <p:pic>
        <p:nvPicPr>
          <p:cNvPr id="17" name="Рисунок 17" descr="Изображение выглядит как внешний, небо, снег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7723CE7B-3ABC-4EA7-B34D-AF1EBA1414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6200" y="1182681"/>
            <a:ext cx="6235674" cy="460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15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5D602-C595-4131-A532-3EB9888B9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Правила рассказа дошкольникам о картинах и художниках: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1A298C-6884-4AF0-9A60-381A80C9C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dirty="0"/>
              <a:t>- если воспитатель искренне не любит живопись, то ему сложно будет передать полноту эмоций и впечатлений, поэтому необходимо самостоятельно изучать картины и читать работы искусствоведов;</a:t>
            </a:r>
          </a:p>
          <a:p>
            <a:pPr marL="0" indent="0">
              <a:buNone/>
            </a:pPr>
            <a:r>
              <a:rPr lang="ru-RU" dirty="0"/>
              <a:t>- начинать с простых вопросов - нравится-не нравится, чем нравится, что ты видишь на картине, какие краски ты заметил?</a:t>
            </a:r>
          </a:p>
          <a:p>
            <a:pPr marL="0" indent="0">
              <a:buNone/>
            </a:pPr>
            <a:r>
              <a:rPr lang="ru-RU" dirty="0"/>
              <a:t>- можно придумывать рассказы об увиденной картине.</a:t>
            </a:r>
          </a:p>
        </p:txBody>
      </p:sp>
    </p:spTree>
    <p:extLst>
      <p:ext uri="{BB962C8B-B14F-4D97-AF65-F5344CB8AC3E}">
        <p14:creationId xmlns:p14="http://schemas.microsoft.com/office/powerpoint/2010/main" val="45772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0308D-FE47-421D-B4FD-B17FC87C2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Задания для дошкольников: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838CB3-ACBC-41A5-B1DE-31CA67162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1800" dirty="0"/>
              <a:t>1. Назовите картину и художника.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D688EBF-A114-425A-A078-09D37B08D4A6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64A8195-CF70-4EA1-A307-0F539806A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1600" dirty="0"/>
              <a:t>2. Какие краски использовал художник?</a:t>
            </a:r>
            <a:endParaRPr lang="ru-RU" sz="160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4B6E18E-DD1A-466B-BF4A-E31762032E70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AB99FF1-42AA-4FA0-B4D7-F16462D7B5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ru-RU" sz="1800" dirty="0"/>
              <a:t>3. Придумай рассказ о картине</a:t>
            </a:r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BF1E1242-4CBC-4EBE-921B-473882C99FCE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9">
            <a:extLst>
              <a:ext uri="{FF2B5EF4-FFF2-40B4-BE49-F238E27FC236}">
                <a16:creationId xmlns:a16="http://schemas.microsoft.com/office/drawing/2014/main" id="{94424EFD-D41A-4F65-9D49-AEC815411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113" y="3426604"/>
            <a:ext cx="3192049" cy="2322108"/>
          </a:xfrm>
          <a:prstGeom prst="rect">
            <a:avLst/>
          </a:prstGeom>
        </p:spPr>
      </p:pic>
      <p:pic>
        <p:nvPicPr>
          <p:cNvPr id="11" name="Рисунок 11" descr="Изображение выглядит как внешний, небо, снег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894ADE23-AD9B-4C4E-A561-546FB9161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6072" y="3430385"/>
            <a:ext cx="2993720" cy="2335420"/>
          </a:xfrm>
          <a:prstGeom prst="rect">
            <a:avLst/>
          </a:prstGeom>
        </p:spPr>
      </p:pic>
      <p:pic>
        <p:nvPicPr>
          <p:cNvPr id="13" name="Рисунок 13" descr="Изображение выглядит как снег, дерево, внешний, закрытый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61CFF510-0A37-44CE-8150-C6043B5072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907" y="3425582"/>
            <a:ext cx="3129419" cy="233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35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C3B923-05EC-49BD-9D61-B1F604E89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8B3C46-133D-46BC-BBFF-C024BE63F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Рассказы о картинах необходимо записать с детьми, создавая свою книгу о творчестве великих русских художников</a:t>
            </a:r>
          </a:p>
        </p:txBody>
      </p:sp>
    </p:spTree>
    <p:extLst>
      <p:ext uri="{BB962C8B-B14F-4D97-AF65-F5344CB8AC3E}">
        <p14:creationId xmlns:p14="http://schemas.microsoft.com/office/powerpoint/2010/main" val="71210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Circuit</vt:lpstr>
      <vt:lpstr>Русские художники о зиме</vt:lpstr>
      <vt:lpstr>Зачем детям нужно искусство?</vt:lpstr>
      <vt:lpstr>Необходимо воспитывать чувство патриотизма у дошкольников, опираясь на интерес детей к живописи именно русских художников. Ведь именно глазами художника дети учатся видеть красоту окружающей их природы России, особенно в зимнее время года. Просмотр репродукций вызывает эмоционально-положительные чувства у дошкольников.</vt:lpstr>
      <vt:lpstr>Иван иванович шишкин "зима" ("зимний лес")</vt:lpstr>
      <vt:lpstr>Иван константинович айвазовский "зимний пейзаж"</vt:lpstr>
      <vt:lpstr>Василий иванович суриков "взятие снежного городка"</vt:lpstr>
      <vt:lpstr>Правила рассказа дошкольникам о картинах и художниках:</vt:lpstr>
      <vt:lpstr>Задания для дошкольников: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393</cp:revision>
  <dcterms:created xsi:type="dcterms:W3CDTF">2014-08-26T23:43:54Z</dcterms:created>
  <dcterms:modified xsi:type="dcterms:W3CDTF">2018-12-22T10:45:41Z</dcterms:modified>
</cp:coreProperties>
</file>