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Текстовое поле 1"/>
          <p:cNvSpPr txBox="1"/>
          <p:nvPr/>
        </p:nvSpPr>
        <p:spPr>
          <a:xfrm>
            <a:off x="2849245" y="1209040"/>
            <a:ext cx="4460875" cy="19380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Презентация на тему</a:t>
            </a:r>
            <a:endParaRPr lang="ru-RU" altLang="en-US" sz="24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ru-RU" altLang="en-US" sz="24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«История происхождения арфы»</a:t>
            </a:r>
            <a:endParaRPr lang="ru-RU" altLang="en-US" sz="24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ru-RU" altLang="en-US" sz="24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выполнила ученица 2 класса </a:t>
            </a:r>
            <a:endParaRPr lang="ru-RU" altLang="en-US" sz="24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ru-RU" altLang="en-US" sz="24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МБУ ДО «ДШИ с.Покровское»</a:t>
            </a:r>
            <a:endParaRPr lang="ru-RU" altLang="en-US" sz="24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ru-RU" altLang="en-US" sz="240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Кузина Александра</a:t>
            </a:r>
            <a:endParaRPr lang="ru-RU" altLang="en-US" sz="240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355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Арфа</a:t>
            </a:r>
            <a:endParaRPr lang="ru-RU" sz="2400" dirty="0"/>
          </a:p>
          <a:p>
            <a:r>
              <a:rPr lang="ru-RU" sz="2400" dirty="0"/>
              <a:t>Струнный щипковый музыкальный инструмент, состоит из двух расположенных под углом рам, между которыми натянуто множество струн. Один из древнейших инструментов, символ Ирландии. В XVIII столетии была изобретена педальная арфа, ставшая стандартом в классической музыке. Википедия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0"/>
            <a:ext cx="482453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4788024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dirty="0"/>
              <a:t>Арфа относится к древнейшим музыкальным инструментам. Ещё в изобразительном искусстве </a:t>
            </a:r>
            <a:r>
              <a:rPr lang="ru-RU" dirty="0" err="1"/>
              <a:t>кикладской</a:t>
            </a:r>
            <a:r>
              <a:rPr lang="ru-RU" dirty="0"/>
              <a:t> цивилизации был распространён сюжет сидячего арфиста. Такие мраморные статуэтки датируются 2800—2300 годами до н. э. Наиболее ранние древнеегипетские изображения арфы датируются примерно 2400 год до н. э.</a:t>
            </a:r>
            <a:endParaRPr lang="ru-RU" dirty="0"/>
          </a:p>
          <a:p>
            <a:endParaRPr lang="ru-RU" dirty="0"/>
          </a:p>
          <a:p>
            <a:r>
              <a:rPr lang="ru-RU" dirty="0"/>
              <a:t>Типологически различаются дуговая, угловая и рамная арфы. Для Европы наиболее характерна рамная арфа. Древнейшее в Европе письменное упоминание арфы (лат. </a:t>
            </a:r>
            <a:r>
              <a:rPr lang="ru-RU" dirty="0" err="1"/>
              <a:t>harpa</a:t>
            </a:r>
            <a:r>
              <a:rPr lang="ru-RU" dirty="0"/>
              <a:t>) традиционно возводят к </a:t>
            </a:r>
            <a:r>
              <a:rPr lang="ru-RU" dirty="0" err="1"/>
              <a:t>Венанцию</a:t>
            </a:r>
            <a:r>
              <a:rPr lang="ru-RU" dirty="0"/>
              <a:t> </a:t>
            </a:r>
            <a:r>
              <a:rPr lang="ru-RU" dirty="0" err="1"/>
              <a:t>Фортунату</a:t>
            </a:r>
            <a:r>
              <a:rPr lang="ru-RU" dirty="0"/>
              <a:t> (VI в. н. э.):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-4027"/>
            <a:ext cx="3779912" cy="652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6512" y="0"/>
            <a:ext cx="9180512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Так как арфа уже и в прежнее время имела значительный звуковой объём (пять октав), а места для струн полной хроматической гаммы недостаточно, то на арфе натянуты струны только для извлечения звуков диатонической гаммы. На арфе без педалей можно сыграть только две гаммы — до-мажор и ля-минор (только натуральный звукоряд). Для хроматических повышений в прежние времена струны должны были быть укорачиваемы прижиманием пальцев у грифа; позже это прижимание стали производить с помощью крючков, приводимых в движение рукой. Такие арфы оказывались крайне неудобными для исполнителей; недостатки эти были в значительной степени устранены механизмом в педалях, изобретённым Якобом </a:t>
            </a:r>
            <a:r>
              <a:rPr lang="ru-RU" dirty="0" err="1"/>
              <a:t>Хохбрукером</a:t>
            </a:r>
            <a:r>
              <a:rPr lang="ru-RU" dirty="0"/>
              <a:t> в 1720 году. Этот мастер приделал к арфе семь педалей, действовавших как проводники, которые через пустое пространство бруса проходили к грифу и там приводили крючки в такое положение, что они, крепко прилегая к струнам, производили во всем объёме инструмента хроматические повышения.</a:t>
            </a:r>
            <a:endParaRPr lang="ru-RU" dirty="0"/>
          </a:p>
          <a:p>
            <a:endParaRPr lang="ru-RU" dirty="0"/>
          </a:p>
          <a:p>
            <a:r>
              <a:rPr lang="ru-RU" dirty="0"/>
              <a:t>В 1810 году Себастьян </a:t>
            </a:r>
            <a:r>
              <a:rPr lang="ru-RU" dirty="0" err="1"/>
              <a:t>Эрар</a:t>
            </a:r>
            <a:r>
              <a:rPr lang="ru-RU" dirty="0"/>
              <a:t> усовершенствовал механизм </a:t>
            </a:r>
            <a:r>
              <a:rPr lang="ru-RU" dirty="0" err="1"/>
              <a:t>Хохбрукера</a:t>
            </a:r>
            <a:r>
              <a:rPr lang="ru-RU" dirty="0"/>
              <a:t> и запатентовал в Париже арфу с двойной педалью, которая и используется в настоящее время.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Существует разновидность арфы, предназначенная для игры вдвоём (в четыре руки).</a:t>
            </a:r>
            <a:endParaRPr lang="ru-RU" dirty="0"/>
          </a:p>
          <a:p>
            <a:endParaRPr lang="ru-RU" dirty="0"/>
          </a:p>
          <a:p>
            <a:r>
              <a:rPr lang="ru-RU" dirty="0"/>
              <a:t>Первое серийное производство арф в СССР было запущено в 1948 году в Ленинграде на Фабрике музыкальных инструментов имени А. В. Луначарского.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2262</Words>
  <Application>WPS Presentation</Application>
  <PresentationFormat>Экран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Microsoft YaHei</vt:lpstr>
      <vt:lpstr/>
      <vt:lpstr>Arial Unicode MS</vt:lpstr>
      <vt:lpstr>Segoe Print</vt:lpstr>
      <vt:lpstr>Тема Office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юля</cp:lastModifiedBy>
  <cp:revision>3</cp:revision>
  <dcterms:created xsi:type="dcterms:W3CDTF">2019-01-15T18:04:00Z</dcterms:created>
  <dcterms:modified xsi:type="dcterms:W3CDTF">2019-01-30T17:13:36Z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1049-10.2.0.7549</vt:lpwstr>
  </property>
</Properties>
</file>