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67" r:id="rId3"/>
    <p:sldId id="268" r:id="rId4"/>
    <p:sldId id="261" r:id="rId5"/>
    <p:sldId id="256" r:id="rId6"/>
    <p:sldId id="263" r:id="rId7"/>
    <p:sldId id="264" r:id="rId8"/>
    <p:sldId id="260" r:id="rId9"/>
    <p:sldId id="265" r:id="rId10"/>
    <p:sldId id="266" r:id="rId11"/>
    <p:sldId id="25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768FC-728F-4375-99E1-672A77D6AC79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D1120-6902-4D80-BCF0-1C341161D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D1120-6902-4D80-BCF0-1C341161D14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cer\Downloads\&#1095;&#1091;&#1076;&#1086;.mp3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рутые-канцтовар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адуга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27584" y="1305342"/>
            <a:ext cx="74168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 ролях: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Девочки:	</a:t>
            </a:r>
            <a:r>
              <a:rPr lang="ru-RU" sz="2800" dirty="0" err="1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Галочкина</a:t>
            </a: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Маша, </a:t>
            </a:r>
            <a:r>
              <a:rPr lang="ru-RU" sz="2800" dirty="0" err="1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Андреянова</a:t>
            </a: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Варя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Карандаши:	Дмитриенко Лера,  Геращенко 		Олеся, </a:t>
            </a:r>
            <a:r>
              <a:rPr lang="ru-RU" sz="2800" dirty="0" err="1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Козак</a:t>
            </a: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Оксана,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	Федулова </a:t>
            </a:r>
            <a:r>
              <a:rPr lang="ru-RU" sz="2800" dirty="0" err="1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Есения</a:t>
            </a: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Яфаркина</a:t>
            </a: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Настя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Гномы:	Фоломеева Лера, Хайкин Рома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Великан:	Липин Матвей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Кот:		Сарычева Света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Елка:		</a:t>
            </a:r>
            <a:r>
              <a:rPr lang="ru-RU" sz="2800" dirty="0" err="1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Лычнов</a:t>
            </a: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Артем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Заяц:		Козлов Данил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Мишка:	Булгаков Вова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Клоун:	Ларина Лиза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4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267744" y="2636912"/>
            <a:ext cx="4632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600" b="0" i="0" u="none" strike="noStrike" cap="none" spc="30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КОНЕЦ</a:t>
            </a:r>
            <a:endParaRPr kumimoji="0" lang="ru-RU" sz="9600" b="0" i="0" u="none" strike="noStrike" cap="none" spc="300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чуд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6553200"/>
            <a:ext cx="304800" cy="304800"/>
          </a:xfrm>
          <a:prstGeom prst="rect">
            <a:avLst/>
          </a:prstGeom>
        </p:spPr>
      </p:pic>
      <p:pic>
        <p:nvPicPr>
          <p:cNvPr id="3" name="Рисунок 2" descr="DesktopMania.ru-6033-300x225.jpg.pagespeed.ce.3KMt-grms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982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Картинки по запросу вмещается что угодн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8476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78990" y="2697306"/>
            <a:ext cx="6333785" cy="1077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Segoe Print" pitchFamily="2" charset="0"/>
                <a:ea typeface="Times New Roman" pitchFamily="18" charset="0"/>
                <a:cs typeface="Arial" pitchFamily="34" charset="0"/>
              </a:rPr>
              <a:t>«В коробке с карандашами»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Print" pitchFamily="2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pic>
        <p:nvPicPr>
          <p:cNvPr id="6" name="Рисунок 5" descr="велика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404664"/>
            <a:ext cx="4104456" cy="5904425"/>
          </a:xfrm>
          <a:prstGeom prst="ellips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1028" name="Picture 4" descr="Картинки по запросу рисунок гномика"/>
          <p:cNvPicPr>
            <a:picLocks noChangeAspect="1" noChangeArrowheads="1"/>
          </p:cNvPicPr>
          <p:nvPr/>
        </p:nvPicPr>
        <p:blipFill>
          <a:blip r:embed="rId4" cstate="print"/>
          <a:srcRect l="31623" r="34777"/>
          <a:stretch>
            <a:fillRect/>
          </a:stretch>
        </p:blipFill>
        <p:spPr bwMode="auto">
          <a:xfrm rot="21056397">
            <a:off x="876003" y="2058466"/>
            <a:ext cx="2448272" cy="4095750"/>
          </a:xfrm>
          <a:prstGeom prst="ellipse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pic>
        <p:nvPicPr>
          <p:cNvPr id="5" name="Рисунок 4" descr="ко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260648"/>
            <a:ext cx="4896544" cy="6249860"/>
          </a:xfrm>
          <a:prstGeom prst="ellipse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62289"/>
          </a:xfrm>
          <a:prstGeom prst="rect">
            <a:avLst/>
          </a:prstGeom>
          <a:noFill/>
        </p:spPr>
      </p:pic>
      <p:pic>
        <p:nvPicPr>
          <p:cNvPr id="3" name="Рисунок 2" descr="ел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548679"/>
            <a:ext cx="4752528" cy="5855271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Картинки по запросу шаблон для презентации рисов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заяц1.jpg"/>
          <p:cNvPicPr>
            <a:picLocks noChangeAspect="1"/>
          </p:cNvPicPr>
          <p:nvPr/>
        </p:nvPicPr>
        <p:blipFill>
          <a:blip r:embed="rId3" cstate="print"/>
          <a:srcRect l="962"/>
          <a:stretch>
            <a:fillRect/>
          </a:stretch>
        </p:blipFill>
        <p:spPr>
          <a:xfrm>
            <a:off x="899592" y="908720"/>
            <a:ext cx="7416824" cy="4809164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лоу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13</Words>
  <Application>Microsoft Office PowerPoint</Application>
  <PresentationFormat>Экран (4:3)</PresentationFormat>
  <Paragraphs>14</Paragraphs>
  <Slides>12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RePack by SPecialiST</cp:lastModifiedBy>
  <cp:revision>46</cp:revision>
  <dcterms:created xsi:type="dcterms:W3CDTF">2016-10-24T10:44:52Z</dcterms:created>
  <dcterms:modified xsi:type="dcterms:W3CDTF">2016-11-18T11:03:05Z</dcterms:modified>
</cp:coreProperties>
</file>