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8" r:id="rId2"/>
    <p:sldId id="294" r:id="rId3"/>
    <p:sldId id="269" r:id="rId4"/>
    <p:sldId id="256" r:id="rId5"/>
    <p:sldId id="270" r:id="rId6"/>
    <p:sldId id="271" r:id="rId7"/>
    <p:sldId id="272" r:id="rId8"/>
    <p:sldId id="273" r:id="rId9"/>
    <p:sldId id="266" r:id="rId10"/>
    <p:sldId id="274" r:id="rId11"/>
    <p:sldId id="276" r:id="rId12"/>
    <p:sldId id="275" r:id="rId13"/>
    <p:sldId id="258" r:id="rId14"/>
    <p:sldId id="281" r:id="rId15"/>
    <p:sldId id="257" r:id="rId16"/>
    <p:sldId id="296" r:id="rId17"/>
    <p:sldId id="261" r:id="rId18"/>
    <p:sldId id="277" r:id="rId19"/>
    <p:sldId id="265" r:id="rId20"/>
    <p:sldId id="280" r:id="rId21"/>
    <p:sldId id="279" r:id="rId22"/>
    <p:sldId id="283" r:id="rId23"/>
    <p:sldId id="282" r:id="rId24"/>
    <p:sldId id="267" r:id="rId25"/>
    <p:sldId id="291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62" r:id="rId34"/>
    <p:sldId id="263" r:id="rId35"/>
    <p:sldId id="295" r:id="rId36"/>
    <p:sldId id="292" r:id="rId37"/>
    <p:sldId id="293" r:id="rId38"/>
    <p:sldId id="264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FB115-1E14-4740-8249-BDB495329EC7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D50CC-1B04-4E08-8D74-8A2F50622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923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C0AAB7-B179-4D6D-A9A4-E018FAD135B6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95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86DC-E97E-402D-9C6A-9070906336A3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6458-195E-4CF2-82C6-D74E511F9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246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86DC-E97E-402D-9C6A-9070906336A3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6458-195E-4CF2-82C6-D74E511F9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953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86DC-E97E-402D-9C6A-9070906336A3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6458-195E-4CF2-82C6-D74E511F9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779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86DC-E97E-402D-9C6A-9070906336A3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6458-195E-4CF2-82C6-D74E511F9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988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86DC-E97E-402D-9C6A-9070906336A3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6458-195E-4CF2-82C6-D74E511F9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526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86DC-E97E-402D-9C6A-9070906336A3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6458-195E-4CF2-82C6-D74E511F9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02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86DC-E97E-402D-9C6A-9070906336A3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6458-195E-4CF2-82C6-D74E511F9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163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86DC-E97E-402D-9C6A-9070906336A3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6458-195E-4CF2-82C6-D74E511F9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795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86DC-E97E-402D-9C6A-9070906336A3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6458-195E-4CF2-82C6-D74E511F9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546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86DC-E97E-402D-9C6A-9070906336A3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6458-195E-4CF2-82C6-D74E511F9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23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86DC-E97E-402D-9C6A-9070906336A3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6458-195E-4CF2-82C6-D74E511F9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69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486DC-E97E-402D-9C6A-9070906336A3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E6458-195E-4CF2-82C6-D74E511F9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432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2017-2018\&#1052;&#1077;&#1090;&#1086;&#1076;&#1080;&#1095;&#1077;&#1089;&#1082;&#1072;&#1103;%20&#1088;&#1072;&#1073;&#1086;&#1090;&#1072;%2017-18\&#1041;&#1091;&#1088;&#1086;&#1074;&#1072;%20&#1045;.&#1040;\&#1042;&#1083;&#1072;&#1076;&#1080;&#1084;&#1080;&#1088;%20&#1058;&#1088;&#1086;&#1096;&#1080;&#1085;%20-%20&#1043;&#1083;&#1086;&#1073;&#1091;&#1089;%20(&#1084;&#1091;&#1079;.%20&#1052;&#1080;&#1093;&#1072;&#1080;&#1083;&#1072;%20&#1057;&#1074;&#1077;&#1090;&#1083;&#1086;&#1074;&#1072;%20-%20&#1089;&#1090;.%20&#1052;&#1080;&#1093;&#1072;&#1080;&#1083;&#1072;%20&#1051;&#1100;&#1074;&#1086;&#1074;&#1089;&#1082;&#1086;&#1075;&#1086;,%20&#1089;&#1083;&#1086;&#1074;&#1072;%20.mp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6.wm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openclipart.org/image/2400px/svg_to_png/183675/Spher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588" y="3584029"/>
            <a:ext cx="3359096" cy="305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s://estalsad23.edumsko.ru/uploads/3000/2214/section/141329/earth.gif?14900999322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4965" y="641131"/>
            <a:ext cx="5954729" cy="5759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media.gettyimages.com/photos/sliced-orange-picture-id92410704?b=1&amp;k=6&amp;m=92410704&amp;s=612x612&amp;w=0&amp;h=NpqDA5T8g2ceLHBc0DzI_dRbTDTh0oCkNoHi0dyqX1w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7103" y="1630471"/>
            <a:ext cx="6773151" cy="4515435"/>
          </a:xfrm>
          <a:prstGeom prst="rect">
            <a:avLst/>
          </a:prstGeom>
          <a:noFill/>
        </p:spPr>
      </p:pic>
      <p:sp>
        <p:nvSpPr>
          <p:cNvPr id="31752" name="AutoShape 8" descr="http://data9.i.gallery.ru/albums/gallery/112568-3320b-21040192-m750x7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4" name="AutoShape 10" descr="http://data9.i.gallery.ru/albums/gallery/112568-3320b-21040192-m750x7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6" name="Picture 12" descr="https://kak2z.ru/my_img/img/2016/03/31/73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210" y="1618648"/>
            <a:ext cx="6762750" cy="363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урок параллели и меридианы 5 класс\Сечение шара плоскостями (Рисунок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494" y="0"/>
            <a:ext cx="10795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урок параллели и меридианы 5 класс\Параллели (Рисунок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925" y="0"/>
            <a:ext cx="11625931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034" y="5948854"/>
            <a:ext cx="10515600" cy="7431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такое параллели? (стр. 48)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30331" y="1366345"/>
            <a:ext cx="5773410" cy="4654521"/>
          </a:xfrm>
          <a:prstGeom prst="ellipse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softEdge rad="112500"/>
          </a:effectLst>
        </p:spPr>
      </p:pic>
      <p:sp>
        <p:nvSpPr>
          <p:cNvPr id="5" name="Блок-схема: документ 4"/>
          <p:cNvSpPr/>
          <p:nvPr/>
        </p:nvSpPr>
        <p:spPr>
          <a:xfrm>
            <a:off x="693683" y="1828799"/>
            <a:ext cx="5367994" cy="4846939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линии, условно проведенные на поверхности Земли параллельно экватору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(показывают направление запад – восток).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самая большая параллель, делит земной шар на 2 полушария – Северное и Южное.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54409" y="404855"/>
            <a:ext cx="6986915" cy="1246104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Параллели – «идущий прямо»</a:t>
            </a:r>
            <a:endParaRPr lang="ru-RU" sz="3600" b="1" dirty="0">
              <a:ln w="0">
                <a:solidFill>
                  <a:srgbClr val="C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6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урок параллели и меридианы 5 класс\Меридианы (Рисунок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723" y="0"/>
            <a:ext cx="10668001" cy="67318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06567" y="6085490"/>
            <a:ext cx="7418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такое меридианы? (стр. 48-49)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5903" y="1415008"/>
            <a:ext cx="5192111" cy="4757630"/>
          </a:xfrm>
          <a:prstGeom prst="ellipse">
            <a:avLst/>
          </a:prstGeom>
          <a:ln w="76200">
            <a:solidFill>
              <a:schemeClr val="bg2">
                <a:lumMod val="50000"/>
              </a:schemeClr>
            </a:solidFill>
          </a:ln>
          <a:effectLst>
            <a:softEdge rad="112500"/>
          </a:effectLst>
        </p:spPr>
      </p:pic>
      <p:sp>
        <p:nvSpPr>
          <p:cNvPr id="8" name="Блок-схема: документ 7"/>
          <p:cNvSpPr/>
          <p:nvPr/>
        </p:nvSpPr>
        <p:spPr>
          <a:xfrm>
            <a:off x="441435" y="1593491"/>
            <a:ext cx="5202620" cy="491884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Меридиан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линия, которая проходит от северного полюса к южному [показывает направление север - юг] </a:t>
            </a:r>
          </a:p>
          <a:p>
            <a:pPr algn="ctr"/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Нулевой меридиан(Гринвичский)-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меридиан, который делит земной шар на 2 полушария </a:t>
            </a:r>
            <a:r>
              <a:rPr lang="ru-RU" sz="2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Западное и Восточное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441435" y="324435"/>
            <a:ext cx="6978868" cy="1090573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Меридиан – «полуденный»</a:t>
            </a:r>
            <a:endParaRPr lang="ru-RU" sz="3600" b="1" dirty="0">
              <a:ln w="0">
                <a:solidFill>
                  <a:srgbClr val="C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7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0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180 меридиан – начало нового дня</a:t>
            </a:r>
            <a:endParaRPr lang="ru-RU" dirty="0"/>
          </a:p>
        </p:txBody>
      </p:sp>
      <p:pic>
        <p:nvPicPr>
          <p:cNvPr id="1026" name="Picture 2" descr="https://d-vostok.ru/upload/000/u36/40/8e/m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8301" y="1240222"/>
            <a:ext cx="5840016" cy="3457904"/>
          </a:xfrm>
          <a:prstGeom prst="rect">
            <a:avLst/>
          </a:prstGeom>
          <a:noFill/>
        </p:spPr>
      </p:pic>
      <p:pic>
        <p:nvPicPr>
          <p:cNvPr id="1028" name="Picture 4" descr="https://ozon-st.cdn.ngenix.net/multimedia/10135309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006" y="961937"/>
            <a:ext cx="5087008" cy="5896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697421" y="0"/>
            <a:ext cx="9065173" cy="147144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Нулевой меридиан в г. Гринвич (Великобритания)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ds02.infourok.ru/uploads/ex/07e4/000278e3-0d74746a/img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47" y="1317813"/>
            <a:ext cx="11658600" cy="55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437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718441" y="134418"/>
            <a:ext cx="9065173" cy="155774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 в Эквадоре 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(Южная Америка)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://static.esosedi.org/fiber/159776/fit/900x600/yekvator_v_yekvador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588" y="1519519"/>
            <a:ext cx="10905565" cy="533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437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E:\урок параллели и меридианы 5 класс\Параллели и меридианы на глобусе (Рисунок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635" y="0"/>
            <a:ext cx="100584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701566" y="0"/>
            <a:ext cx="10954407" cy="2165131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Градусная сеть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система меридианов и параллелей на картах и глобусах для определения географических координат.</a:t>
            </a:r>
          </a:p>
        </p:txBody>
      </p:sp>
    </p:spTree>
    <p:extLst>
      <p:ext uri="{BB962C8B-B14F-4D97-AF65-F5344CB8AC3E}">
        <p14:creationId xmlns:p14="http://schemas.microsoft.com/office/powerpoint/2010/main" xmlns="" val="10121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Владимир Трошин - Глобус (муз. Михаила Светлова - ст. Михаила Львовского, слова 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19593"/>
            <a:ext cx="12192000" cy="6877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753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 градусной сетки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10607377"/>
              </p:ext>
            </p:extLst>
          </p:nvPr>
        </p:nvGraphicFramePr>
        <p:xfrm>
          <a:off x="219633" y="1208924"/>
          <a:ext cx="11694459" cy="4963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153"/>
                <a:gridCol w="3898153"/>
                <a:gridCol w="3898153"/>
              </a:tblGrid>
              <a:tr h="528008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ПАРАЛЛЕЛИ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МЕРИДИАНЫ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800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линий на карте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800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линий на глобусе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800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Различна ли длина линий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041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Какие направления показывают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041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Главная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иния, от которой ведется отсчет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041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какие полушария разделяет главная линия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666" y="109631"/>
            <a:ext cx="10515600" cy="6837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 градусной сетки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5428571"/>
              </p:ext>
            </p:extLst>
          </p:nvPr>
        </p:nvGraphicFramePr>
        <p:xfrm>
          <a:off x="381000" y="833719"/>
          <a:ext cx="11425518" cy="5096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8506"/>
                <a:gridCol w="3808506"/>
                <a:gridCol w="3808506"/>
              </a:tblGrid>
              <a:tr h="499650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ПАРАЛЛЕЛИ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МЕРИДИАНЫ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937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линий на карте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ДУГИ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ПРЯМЫЕ ЛИНИИ И ДУГИ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965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линий на глобусе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ОКРУЖНОСТИ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ПОЛУОКРУЖНОСТИ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965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Различна ли длина линий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937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Какие направления показывают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ЗАПАД - ВОСТОК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СЕВЕР - ЮГ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937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Главная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иния, от которой ведется отсчет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ЭКВАТОР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НУЛЕВОЙ (ГРИНВИЧСКИЙ)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937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какие полушария разделяет главная линия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СЕВЕРНОЕ И ЮЖНОЕ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ЗАПАДНОЕ И ВОСТОЧНОЕ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nfo-4all.ru/images/7b59c52fd2555834859b22fa7a2fe55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766" y="0"/>
            <a:ext cx="8071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урок параллели и меридианы 5 класс\Вид меридианов и параллелей в различных картографических проекциях (Рисунок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482" y="0"/>
            <a:ext cx="1048870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6831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параллелей и меридианов в различных картографических проекциях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953" y="6074979"/>
            <a:ext cx="11359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чего нужны параллели и меридианы? Можем их увидеть на поверхности Земли?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314326" y="5802766"/>
            <a:ext cx="116300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 помощью параллелей и меридианов  можно определить  стороны горизонта.</a:t>
            </a:r>
          </a:p>
        </p:txBody>
      </p:sp>
      <p:pic>
        <p:nvPicPr>
          <p:cNvPr id="2050" name="Picture 2" descr="C:\Users\Лариса Николаевна\Documents\Мои результаты сканирования\2009-01 (янв)\сканирование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342" y="94129"/>
            <a:ext cx="10065245" cy="5664754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9"/>
          <p:cNvSpPr>
            <a:spLocks noGrp="1"/>
          </p:cNvSpPr>
          <p:nvPr>
            <p:ph idx="1"/>
          </p:nvPr>
        </p:nvSpPr>
        <p:spPr>
          <a:xfrm>
            <a:off x="3762703" y="1125539"/>
            <a:ext cx="8285363" cy="5732461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Рене  Декарт  (1596-1650) - гениальный  французский  ученый  и  мыслитель  XVII  века. Всю свою жизнь Рене Декарт посвятил науке.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Внес свой вклад в развитие математики, физики, философии и физиологии.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Метод  координат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 способ  определять  положение  точки  или тела  с  помощью  чисел  или  других  символов.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Числа,  с  помощью  которых 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определяется  положение  точки, 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называются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координатами  точки. 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географии – это географические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координаты.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Font typeface="Wingdings 3" pitchFamily="18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3980" y="283780"/>
            <a:ext cx="4486641" cy="92491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i="1" dirty="0" smtClean="0">
                <a:solidFill>
                  <a:schemeClr val="tx1"/>
                </a:solidFill>
              </a:rPr>
              <a:t>Рене Декарт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5400" i="1" dirty="0"/>
          </a:p>
        </p:txBody>
      </p:sp>
      <p:pic>
        <p:nvPicPr>
          <p:cNvPr id="15364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7560"/>
            <a:ext cx="3608917" cy="498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Мои рисунки\%D0%A1%D0%B8%D1%81%D1%82%D0%B5%D0%BC%D0%B0_%D0%BA%D0%BE%D0%BE%D1%80%D0%B4%D0%B8%D0%BD%D0%B0%D1%82_1_%D0%A5%D1%80%D0%B0%D0%BC%D0%BE%D0%B2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6625" y="3546475"/>
            <a:ext cx="36353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1"/>
          </p:nvPr>
        </p:nvSpPr>
        <p:spPr>
          <a:xfrm>
            <a:off x="171450" y="1450429"/>
            <a:ext cx="5514648" cy="2774730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Географические   координаты  определяют  положение  точки  на  поверхности  (Земли) – каждая  точка  на  земной  поверхности  имеет  две  координаты:  широту  и  долготу.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5273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Координаты в жизни  человека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2" name="Рисунок 3" descr="Рисунок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945" y="977462"/>
            <a:ext cx="6041089" cy="550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6"/>
          <p:cNvSpPr>
            <a:spLocks noGrp="1"/>
          </p:cNvSpPr>
          <p:nvPr>
            <p:ph idx="1"/>
          </p:nvPr>
        </p:nvSpPr>
        <p:spPr>
          <a:xfrm>
            <a:off x="-1" y="5707116"/>
            <a:ext cx="12001501" cy="1150883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 координат  применяют для  определения  положения  точки  на  линии   железной  дороги:  указывают  номер  километрового  столба.  Этот  номер – является  координатой  точки на  железнодорожной  линии.</a:t>
            </a:r>
          </a:p>
          <a:p>
            <a:endParaRPr lang="ru-RU" dirty="0" smtClean="0"/>
          </a:p>
        </p:txBody>
      </p:sp>
      <p:pic>
        <p:nvPicPr>
          <p:cNvPr id="18436" name="Содержимое 5" descr="rrs_Stolb6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139" y="0"/>
            <a:ext cx="9863539" cy="55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/>
          <p:cNvSpPr>
            <a:spLocks noGrp="1"/>
          </p:cNvSpPr>
          <p:nvPr>
            <p:ph idx="1"/>
          </p:nvPr>
        </p:nvSpPr>
        <p:spPr>
          <a:xfrm>
            <a:off x="314325" y="6295697"/>
            <a:ext cx="11877675" cy="399393"/>
          </a:xfrm>
        </p:spPr>
        <p:txBody>
          <a:bodyPr>
            <a:normAutofit fontScale="92500" lnSpcReduction="20000"/>
          </a:bodyPr>
          <a:lstStyle/>
          <a:p>
            <a:pPr>
              <a:buFont typeface="Wingdings 3" pitchFamily="18" charset="2"/>
              <a:buNone/>
            </a:pPr>
            <a:r>
              <a:rPr lang="ru-RU" dirty="0" smtClean="0"/>
              <a:t>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правильно занять свое место в театре, кинотеатре, нужно знать две координаты - ряд и место.</a:t>
            </a:r>
          </a:p>
        </p:txBody>
      </p:sp>
      <p:pic>
        <p:nvPicPr>
          <p:cNvPr id="41986" name="Picture 2" descr="http://content.onliner.by/news/2013/05/default/3ef310597588f9dccfbe8db720d07a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7" y="0"/>
            <a:ext cx="9923929" cy="6222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1"/>
          <p:cNvSpPr>
            <a:spLocks noGrp="1"/>
          </p:cNvSpPr>
          <p:nvPr>
            <p:ph idx="1"/>
          </p:nvPr>
        </p:nvSpPr>
        <p:spPr>
          <a:xfrm>
            <a:off x="0" y="5996152"/>
            <a:ext cx="12030075" cy="861848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ru-RU" dirty="0" smtClean="0"/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Своеобразные  координаты  используют  в  шахматах,  где  положение  фигуры  на  доске  определяется  с  помощью буквы  и  числа. </a:t>
            </a:r>
          </a:p>
        </p:txBody>
      </p:sp>
      <p:pic>
        <p:nvPicPr>
          <p:cNvPr id="20484" name="Picture 3" descr="D:\Мои рисунки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9987" y="0"/>
            <a:ext cx="7409329" cy="602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tatic.ozone.ru/multimedia/audio_cd_covers/1013138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560" y="893379"/>
            <a:ext cx="5013435" cy="4961049"/>
          </a:xfrm>
          <a:prstGeom prst="rect">
            <a:avLst/>
          </a:prstGeom>
          <a:noFill/>
        </p:spPr>
      </p:pic>
      <p:pic>
        <p:nvPicPr>
          <p:cNvPr id="26628" name="Picture 4" descr="http://www.uchkom43.ru/wp-content/uploads/2016/05/1e085be449240c9971d6ab5fa7e7f9f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643" y="1144336"/>
            <a:ext cx="6728701" cy="4710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1"/>
          <p:cNvSpPr>
            <a:spLocks noGrp="1"/>
          </p:cNvSpPr>
          <p:nvPr>
            <p:ph idx="1"/>
          </p:nvPr>
        </p:nvSpPr>
        <p:spPr>
          <a:xfrm>
            <a:off x="3174417" y="244312"/>
            <a:ext cx="5486108" cy="59651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dirty="0" smtClean="0"/>
              <a:t>   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Игра  «Морской  бой»</a:t>
            </a:r>
          </a:p>
        </p:txBody>
      </p:sp>
      <p:pic>
        <p:nvPicPr>
          <p:cNvPr id="21508" name="Объект 2"/>
          <p:cNvPicPr>
            <a:picLocks noChangeArrowheads="1"/>
          </p:cNvPicPr>
          <p:nvPr/>
        </p:nvPicPr>
        <p:blipFill>
          <a:blip r:embed="rId2" cstate="print"/>
          <a:srcRect t="-784" r="-162" b="-327"/>
          <a:stretch>
            <a:fillRect/>
          </a:stretch>
        </p:blipFill>
        <p:spPr bwMode="auto">
          <a:xfrm>
            <a:off x="2595283" y="967808"/>
            <a:ext cx="7255183" cy="554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2076" y="0"/>
            <a:ext cx="10515600" cy="50723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 smtClean="0"/>
              <a:t>При работе с фотографиями</a:t>
            </a:r>
            <a:endParaRPr lang="ru-RU" sz="2800" dirty="0"/>
          </a:p>
        </p:txBody>
      </p:sp>
      <p:pic>
        <p:nvPicPr>
          <p:cNvPr id="22532" name="Рисунок 1" descr="http://www.hardline.ru/selfteachers/Info/Graphics/Book.DigitalGraphics/Glava%207/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959" y="549276"/>
            <a:ext cx="9820459" cy="630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9" name="Picture 13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7600" y="35052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2" descr="Рисунок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129553"/>
            <a:ext cx="12243930" cy="538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TN00687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614" y="2350104"/>
            <a:ext cx="158326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TN01308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6357" y="4227786"/>
            <a:ext cx="15875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1" y="184261"/>
            <a:ext cx="12191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400" dirty="0"/>
              <a:t>С помощью координатной сетки летчики, моряки определяют местоположение объектов.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9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0" y="0"/>
            <a:ext cx="12192000" cy="2207172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3269" y="1460938"/>
            <a:ext cx="11771586" cy="53970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69" y="141890"/>
            <a:ext cx="11771586" cy="77251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полушарии (Западном или Восточном) расположены следующие географические объекты: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Москва; материк Южная Америка;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 Мадагаскар.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224" y="1778552"/>
            <a:ext cx="11228294" cy="454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03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0" y="0"/>
            <a:ext cx="12192000" cy="2270234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512983"/>
            <a:ext cx="12192000" cy="53450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407" y="1780857"/>
            <a:ext cx="11627687" cy="45413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407" y="168165"/>
            <a:ext cx="11905593" cy="118766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полушарии (Северном или Южном) расположены следующие географические объекты: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Федерация; Австралия; о.Гренландия; Антарктида.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1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 18, выучить определения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в тетрадь, где еще используется метод координат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3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таблицу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Проверим!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223870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Лента лицом вверх 3"/>
          <p:cNvSpPr/>
          <p:nvPr/>
        </p:nvSpPr>
        <p:spPr>
          <a:xfrm>
            <a:off x="161365" y="2823881"/>
            <a:ext cx="11927541" cy="3611625"/>
          </a:xfrm>
          <a:prstGeom prst="ribbon2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всех за внимание!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7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6085490" y="2112578"/>
            <a:ext cx="5875282" cy="27116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26125"/>
            <a:ext cx="6468035" cy="55074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74676" y="2743199"/>
            <a:ext cx="5759669" cy="119817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Параллели и меридианы </a:t>
            </a:r>
            <a:br>
              <a:rPr lang="ru-RU" sz="36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278" y="5891334"/>
            <a:ext cx="11867872" cy="914400"/>
          </a:xfrm>
          <a:noFill/>
          <a:ln w="19050">
            <a:noFill/>
          </a:ln>
        </p:spPr>
        <p:txBody>
          <a:bodyPr>
            <a:noAutofit/>
          </a:bodyPr>
          <a:lstStyle/>
          <a:p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Лента лицом вверх 7"/>
          <p:cNvSpPr/>
          <p:nvPr/>
        </p:nvSpPr>
        <p:spPr>
          <a:xfrm>
            <a:off x="224278" y="5853292"/>
            <a:ext cx="11797862" cy="804041"/>
          </a:xfrm>
          <a:prstGeom prst="ribbon2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24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 узнаете: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 такое параллели и меридианы?</a:t>
            </a:r>
          </a:p>
          <a:p>
            <a:r>
              <a:rPr lang="ru-RU" dirty="0" smtClean="0"/>
              <a:t>Как они выглядят на  глобусе и картах?</a:t>
            </a:r>
          </a:p>
          <a:p>
            <a:r>
              <a:rPr lang="ru-RU" dirty="0" smtClean="0"/>
              <a:t>Зачем нужны параллели и меридианы на глобусе и карте?</a:t>
            </a:r>
          </a:p>
          <a:p>
            <a:endParaRPr lang="ru-RU" dirty="0"/>
          </a:p>
        </p:txBody>
      </p:sp>
      <p:pic>
        <p:nvPicPr>
          <p:cNvPr id="5" name="Рисунок 4" descr="https://openclipart.org/image/2400px/svg_to_png/183675/Spher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0697" y="3289738"/>
            <a:ext cx="3681361" cy="326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3145221" cy="4470072"/>
          </a:xfrm>
        </p:spPr>
        <p:txBody>
          <a:bodyPr>
            <a:normAutofit/>
          </a:bodyPr>
          <a:lstStyle/>
          <a:p>
            <a:r>
              <a:rPr lang="ru-RU" dirty="0" smtClean="0"/>
              <a:t>Как образуются точки Северного и Южного полюсов?</a:t>
            </a:r>
          </a:p>
          <a:p>
            <a:r>
              <a:rPr lang="ru-RU" dirty="0" smtClean="0"/>
              <a:t>Почему на географических картах имеются искажения?</a:t>
            </a:r>
            <a:endParaRPr lang="ru-RU" dirty="0"/>
          </a:p>
        </p:txBody>
      </p:sp>
      <p:pic>
        <p:nvPicPr>
          <p:cNvPr id="28676" name="Picture 4" descr="https://im0-tub-ru.yandex.net/i?id=b6b5490c1a004e2ee5cc2bd6b9132fd1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5725" y="903889"/>
            <a:ext cx="8151127" cy="5434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урок параллели и меридианы 5 класс\Ось вращения Земли (Рисунок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530" y="0"/>
            <a:ext cx="9122979" cy="6842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/>
          <a:lstStyle/>
          <a:p>
            <a:pPr algn="ctr"/>
            <a:r>
              <a:rPr lang="ru-RU" dirty="0" smtClean="0"/>
              <a:t>Виды проекций (атлас с. 4-5)</a:t>
            </a:r>
            <a:endParaRPr lang="ru-RU" dirty="0"/>
          </a:p>
        </p:txBody>
      </p:sp>
      <p:pic>
        <p:nvPicPr>
          <p:cNvPr id="30724" name="Picture 4" descr="http://2.bp.blogspot.com/-smiKMSfGnl0/Vbs8iSfiVaI/AAAAAAAABKY/fnXbm0mt6W0/s1600/31.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8951"/>
            <a:ext cx="12192000" cy="4396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216166" y="0"/>
            <a:ext cx="5349765" cy="1146667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786648" y="530773"/>
            <a:ext cx="2906111" cy="3683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Дикеарх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Мессианский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2.bp.blogspot.com/-4wskIUlY8TE/Vqna84pjjQI/AAAAAAAAjIw/SKg8IPOlcoU/s1600/map_eratosf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305" y="1162084"/>
            <a:ext cx="9252860" cy="5522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68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533</Words>
  <Application>Microsoft Office PowerPoint</Application>
  <PresentationFormat>Произвольный</PresentationFormat>
  <Paragraphs>110</Paragraphs>
  <Slides>38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Параллели и меридианы  </vt:lpstr>
      <vt:lpstr>Вы узнаете:</vt:lpstr>
      <vt:lpstr>Вспомните:</vt:lpstr>
      <vt:lpstr>Слайд 7</vt:lpstr>
      <vt:lpstr>Виды проекций (атлас с. 4-5)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180 меридиан – начало нового дня</vt:lpstr>
      <vt:lpstr>Слайд 17</vt:lpstr>
      <vt:lpstr>Слайд 18</vt:lpstr>
      <vt:lpstr>Слайд 19</vt:lpstr>
      <vt:lpstr>Линии градусной сетки</vt:lpstr>
      <vt:lpstr>Линии градусной сетки</vt:lpstr>
      <vt:lpstr>Слайд 22</vt:lpstr>
      <vt:lpstr>Слайд 23</vt:lpstr>
      <vt:lpstr>Слайд 24</vt:lpstr>
      <vt:lpstr>Рене Декарт </vt:lpstr>
      <vt:lpstr>Координаты в жизни  человека</vt:lpstr>
      <vt:lpstr>Слайд 27</vt:lpstr>
      <vt:lpstr>Слайд 28</vt:lpstr>
      <vt:lpstr>Слайд 29</vt:lpstr>
      <vt:lpstr>Слайд 30</vt:lpstr>
      <vt:lpstr>При работе с фотографиями</vt:lpstr>
      <vt:lpstr>Слайд 32</vt:lpstr>
      <vt:lpstr> Задание: В каком полушарии (Западном или Восточном) расположены следующие географические объекты: г. Москва; материк Южная Америка; о. Мадагаскар.</vt:lpstr>
      <vt:lpstr>Задание: В каком полушарии (Северном или Южном) расположены следующие географические объекты:  Российская Федерация; Австралия; о.Гренландия; Антарктида.</vt:lpstr>
      <vt:lpstr>Домашнее задание </vt:lpstr>
      <vt:lpstr>Заполните таблицу</vt:lpstr>
      <vt:lpstr>Проверим!</vt:lpstr>
      <vt:lpstr>Слайд 38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Параллели и меридианы.  Градусная сеть.</dc:title>
  <dc:creator>ШКОЛА9_4</dc:creator>
  <cp:lastModifiedBy>User</cp:lastModifiedBy>
  <cp:revision>60</cp:revision>
  <dcterms:created xsi:type="dcterms:W3CDTF">2017-07-06T07:12:08Z</dcterms:created>
  <dcterms:modified xsi:type="dcterms:W3CDTF">2018-02-09T06:18:49Z</dcterms:modified>
</cp:coreProperties>
</file>