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75" r:id="rId7"/>
    <p:sldId id="264" r:id="rId8"/>
    <p:sldId id="276" r:id="rId9"/>
    <p:sldId id="277" r:id="rId10"/>
    <p:sldId id="266" r:id="rId11"/>
    <p:sldId id="267" r:id="rId12"/>
    <p:sldId id="278" r:id="rId13"/>
    <p:sldId id="268" r:id="rId14"/>
    <p:sldId id="279" r:id="rId15"/>
    <p:sldId id="269" r:id="rId16"/>
    <p:sldId id="272" r:id="rId17"/>
    <p:sldId id="273" r:id="rId18"/>
    <p:sldId id="280" r:id="rId19"/>
    <p:sldId id="27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377507-CC4C-48C1-ABC4-57CF7C79930D}" type="datetimeFigureOut">
              <a:rPr lang="ru-RU">
                <a:solidFill>
                  <a:prstClr val="black"/>
                </a:solidFill>
              </a:rPr>
              <a:pPr/>
              <a:t>13.11.2018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59A15D-2343-41AA-98D8-AD4ECB2FB6C1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окумент 10"/>
          <p:cNvSpPr/>
          <p:nvPr userDrawn="1"/>
        </p:nvSpPr>
        <p:spPr>
          <a:xfrm rot="16200000">
            <a:off x="-2536041" y="2536041"/>
            <a:ext cx="6858000" cy="1785918"/>
          </a:xfrm>
          <a:prstGeom prst="flowChartDocument">
            <a:avLst/>
          </a:prstGeom>
          <a:solidFill>
            <a:srgbClr val="FFC000">
              <a:alpha val="5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12" descr="0_8d29c_d10b6293_L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428596" y="2428868"/>
            <a:ext cx="1027339" cy="2732284"/>
          </a:xfrm>
          <a:prstGeom prst="rect">
            <a:avLst/>
          </a:prstGeom>
        </p:spPr>
      </p:pic>
      <p:pic>
        <p:nvPicPr>
          <p:cNvPr id="15" name="Рисунок 14" descr="0_8d29c_d10b6293_L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357158" y="285728"/>
            <a:ext cx="785818" cy="2089942"/>
          </a:xfrm>
          <a:prstGeom prst="rect">
            <a:avLst/>
          </a:prstGeom>
        </p:spPr>
      </p:pic>
      <p:pic>
        <p:nvPicPr>
          <p:cNvPr id="16" name="Рисунок 15" descr="0_6a837_8225efc1_L.png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2014-06-15 09-59-00 Яндекс.Фотки - Google Chrome.png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619501"/>
            <a:ext cx="3718449" cy="3238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%D1%81%D0%BA%D0%B0%D1%87%D0%B0%D1%82%D1%8C%20%D0%BE%D0%B1%D0%BB%D0%BE%D0%B6%D0%BA%D0%B8%20%D0%BA%D0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85852" y="1484784"/>
            <a:ext cx="7643866" cy="5077888"/>
            <a:chOff x="1115616" y="1206361"/>
            <a:chExt cx="7165477" cy="547032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1206361"/>
              <a:ext cx="7165477" cy="2088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Наш товарищ – Борис </a:t>
              </a:r>
              <a:r>
                <a:rPr lang="ru-RU" sz="6000" b="1" dirty="0" err="1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Заходер</a:t>
              </a: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.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3"/>
              <a:ext cx="5084703" cy="1591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 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:Артюхова Наталья Александровна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СОШ № 10 МО «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Ахтубинский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район»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П. Верхний Баскунчак Астраханской области</a:t>
              </a:r>
            </a:p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2018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Сергей\Pictures\Новая папка\124031546_KotIKit_Obloz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3672408" cy="61206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4474840" cy="6453336"/>
          </a:xfrm>
        </p:spPr>
        <p:txBody>
          <a:bodyPr/>
          <a:lstStyle/>
          <a:p>
            <a:r>
              <a:rPr lang="ru-RU" sz="3600" dirty="0" smtClean="0"/>
              <a:t>Часто в своих стихах Борис Владимирович </a:t>
            </a:r>
            <a:r>
              <a:rPr lang="ru-RU" sz="3600" dirty="0" err="1" smtClean="0"/>
              <a:t>Заходер</a:t>
            </a:r>
            <a:r>
              <a:rPr lang="ru-RU" sz="3600" dirty="0" smtClean="0"/>
              <a:t> играет словом, многие его стихи – это «перевёртыши», столь любимые детьми</a:t>
            </a:r>
            <a:r>
              <a:rPr lang="ru-RU" sz="3600" dirty="0" smtClean="0"/>
              <a:t>. Например произведение «Кит и кот», в котором кит и кот поменялись буквами.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Pictures\cover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211960" cy="61926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27984" y="620688"/>
            <a:ext cx="4716016" cy="6237312"/>
          </a:xfrm>
        </p:spPr>
        <p:txBody>
          <a:bodyPr/>
          <a:lstStyle/>
          <a:p>
            <a:r>
              <a:rPr lang="ru-RU" sz="2000" dirty="0" smtClean="0"/>
              <a:t>Борис </a:t>
            </a:r>
            <a:r>
              <a:rPr lang="ru-RU" sz="2000" dirty="0" err="1" smtClean="0"/>
              <a:t>Заходер</a:t>
            </a:r>
            <a:r>
              <a:rPr lang="ru-RU" sz="2000" dirty="0" smtClean="0"/>
              <a:t> очень любил животных, поэтому не задумываясь бросался на их защиту,</a:t>
            </a:r>
            <a:br>
              <a:rPr lang="ru-RU" sz="2000" dirty="0" smtClean="0"/>
            </a:br>
            <a:r>
              <a:rPr lang="ru-RU" sz="2000" dirty="0" smtClean="0"/>
              <a:t>Вот  </a:t>
            </a:r>
            <a:r>
              <a:rPr lang="ru-RU" sz="2000" dirty="0" smtClean="0"/>
              <a:t>откуда его решительное: Наказать я сам </a:t>
            </a:r>
            <a:r>
              <a:rPr lang="ru-RU" sz="2000" dirty="0" smtClean="0"/>
              <a:t>готов                                                                                               </a:t>
            </a:r>
            <a:r>
              <a:rPr lang="ru-RU" sz="2000" dirty="0" smtClean="0"/>
              <a:t>Тех, кто мучает котов!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Он всегда готов был встать на защиту мохнатых и пернатых.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Многие стихи </a:t>
            </a:r>
            <a:r>
              <a:rPr lang="ru-RU" sz="2000" dirty="0" err="1" smtClean="0"/>
              <a:t>Заходера</a:t>
            </a:r>
            <a:r>
              <a:rPr lang="ru-RU" sz="2000" dirty="0" smtClean="0"/>
              <a:t> посвящены кошкам. У него есть даже книга «Краткая кошачья книжка», в которой собраны стихи Бориса Владимировича о кошках. </a:t>
            </a:r>
            <a:r>
              <a:rPr lang="ru-RU" sz="2000" dirty="0" smtClean="0"/>
              <a:t>Ст</a:t>
            </a:r>
            <a:r>
              <a:rPr lang="ru-RU" sz="2000" b="1" dirty="0" smtClean="0"/>
              <a:t>ихотворение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Кискино</a:t>
            </a:r>
            <a:r>
              <a:rPr lang="ru-RU" sz="2000" b="1" dirty="0" smtClean="0"/>
              <a:t> горе»: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Плачет киска в коридоре.</a:t>
            </a:r>
            <a:br>
              <a:rPr lang="ru-RU" sz="2000" dirty="0" smtClean="0"/>
            </a:br>
            <a:r>
              <a:rPr lang="ru-RU" sz="2000" dirty="0" smtClean="0"/>
              <a:t>У неё большое горе:</a:t>
            </a:r>
            <a:br>
              <a:rPr lang="ru-RU" sz="2000" dirty="0" smtClean="0"/>
            </a:br>
            <a:r>
              <a:rPr lang="ru-RU" sz="2000" dirty="0" smtClean="0"/>
              <a:t>Злые люди бедной киске</a:t>
            </a:r>
            <a:br>
              <a:rPr lang="ru-RU" sz="2000" dirty="0" smtClean="0"/>
            </a:br>
            <a:r>
              <a:rPr lang="ru-RU" sz="2000" dirty="0" smtClean="0"/>
              <a:t>Не дают украсть сосиски.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"/>
            <a:ext cx="4176464" cy="5661248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Стихотворение </a:t>
            </a:r>
            <a:r>
              <a:rPr lang="ru-RU" sz="2400" b="1" dirty="0" smtClean="0"/>
              <a:t>«Странное происшествие»: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Однажды,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Точнее, когда-то и где-то 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голодным Котом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Повстречалась Котлета.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Котлета, представьте,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Всплеснула руками: —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Ах, как же я счастлива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Встретиться с вами!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Ах,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б вы знали,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жаждут Котлеты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Узнать ваши тайны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ваши секреты!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Скажите скорее,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Какого вы рода?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0" y="404664"/>
            <a:ext cx="4248472" cy="604867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Вернее —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Какого вы времени года: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 осени вы?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 весны?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 зимы?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может быть,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Тоже Кот лета,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мы?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может быть,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Даже Кот — Круглый Год?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может быть, Может быть,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— Антрекот? </a:t>
            </a: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Кот	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Лишь улыбнулся ей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Вместо ответа —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сразу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Куда-то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Исчезла Котлета...</a:t>
            </a:r>
          </a:p>
          <a:p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dirty="0" smtClean="0"/>
              <a:t>В стихах Бориса </a:t>
            </a:r>
            <a:r>
              <a:rPr lang="ru-RU" dirty="0" err="1" smtClean="0"/>
              <a:t>Заходера</a:t>
            </a:r>
            <a:r>
              <a:rPr lang="ru-RU" dirty="0" smtClean="0"/>
              <a:t> нередко встречаются не только обычные и экзотические животные, но и звери выдуманные самим автором. </a:t>
            </a:r>
            <a:r>
              <a:rPr lang="ru-RU" dirty="0" err="1" smtClean="0"/>
              <a:t>Винни-Пух</a:t>
            </a:r>
            <a:r>
              <a:rPr lang="ru-RU" dirty="0" smtClean="0"/>
              <a:t>, Пятачок, а вы знаете животных, выдуманных самим автором.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Pictures\DSC_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Pictures\Новая папка\0_11e20b_493c7c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11760" cy="3212976"/>
          </a:xfrm>
          <a:prstGeom prst="rect">
            <a:avLst/>
          </a:prstGeom>
          <a:noFill/>
        </p:spPr>
      </p:pic>
      <p:pic>
        <p:nvPicPr>
          <p:cNvPr id="7171" name="Picture 3" descr="C:\Users\Сергей\Pictures\Новая папка\0_078f7503d8688c723188075c43ca2471_1432382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448272" cy="31409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6178698"/>
          </a:xfrm>
        </p:spPr>
        <p:txBody>
          <a:bodyPr/>
          <a:lstStyle/>
          <a:p>
            <a:r>
              <a:rPr lang="ru-RU" sz="3600" dirty="0" smtClean="0"/>
              <a:t>Стихи и сказки Бориса Владимировича </a:t>
            </a:r>
            <a:r>
              <a:rPr lang="ru-RU" sz="3600" dirty="0" err="1" smtClean="0"/>
              <a:t>Заходера</a:t>
            </a:r>
            <a:r>
              <a:rPr lang="ru-RU" sz="3600" dirty="0" smtClean="0"/>
              <a:t> весёлые, умные, ироничные, наполненные светом, радостью, добротой. Герои его произведений – это забавные малыши, озорные школьники, буквы алфавита, животные.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ргей\Pictures\image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392488" cy="381642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6583362"/>
          </a:xfrm>
        </p:spPr>
        <p:txBody>
          <a:bodyPr/>
          <a:lstStyle/>
          <a:p>
            <a:r>
              <a:rPr lang="ru-RU" sz="2800" b="1" dirty="0" smtClean="0"/>
              <a:t>Стихотворение «Приятная </a:t>
            </a:r>
            <a:r>
              <a:rPr lang="ru-RU" sz="2800" b="1" dirty="0" smtClean="0"/>
              <a:t>встреча».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Встретились Бяка и Бука.</a:t>
            </a:r>
            <a:br>
              <a:rPr lang="ru-RU" sz="2800" dirty="0" smtClean="0"/>
            </a:br>
            <a:r>
              <a:rPr lang="ru-RU" sz="2800" dirty="0" smtClean="0"/>
              <a:t>Никто не издал ни звука.</a:t>
            </a:r>
            <a:br>
              <a:rPr lang="ru-RU" sz="2800" dirty="0" smtClean="0"/>
            </a:br>
            <a:r>
              <a:rPr lang="ru-RU" sz="2800" dirty="0" smtClean="0"/>
              <a:t>Никто не подал и знака-</a:t>
            </a:r>
            <a:br>
              <a:rPr lang="ru-RU" sz="2800" dirty="0" smtClean="0"/>
            </a:br>
            <a:r>
              <a:rPr lang="ru-RU" sz="2800" dirty="0" smtClean="0"/>
              <a:t>Молчали</a:t>
            </a:r>
            <a:br>
              <a:rPr lang="ru-RU" sz="2800" dirty="0" smtClean="0"/>
            </a:br>
            <a:r>
              <a:rPr lang="ru-RU" sz="2800" dirty="0" smtClean="0"/>
              <a:t>Бука и Бяка.</a:t>
            </a:r>
            <a:br>
              <a:rPr lang="ru-RU" sz="2800" dirty="0" smtClean="0"/>
            </a:br>
            <a:r>
              <a:rPr lang="ru-RU" sz="2800" dirty="0" smtClean="0"/>
              <a:t>И Бука </a:t>
            </a:r>
            <a:br>
              <a:rPr lang="ru-RU" sz="2800" dirty="0" smtClean="0"/>
            </a:br>
            <a:r>
              <a:rPr lang="ru-RU" sz="2800" dirty="0" smtClean="0"/>
              <a:t>Думал со скукой:</a:t>
            </a:r>
            <a:br>
              <a:rPr lang="ru-RU" sz="2800" dirty="0" smtClean="0"/>
            </a:br>
            <a:r>
              <a:rPr lang="ru-RU" sz="2800" dirty="0" smtClean="0"/>
              <a:t>«Чего он так смотрит — букой?»</a:t>
            </a:r>
            <a:br>
              <a:rPr lang="ru-RU" sz="2800" dirty="0" smtClean="0"/>
            </a:br>
            <a:r>
              <a:rPr lang="ru-RU" sz="2800" dirty="0" smtClean="0"/>
              <a:t>А Бяка думал:</a:t>
            </a:r>
            <a:br>
              <a:rPr lang="ru-RU" sz="2800" dirty="0" smtClean="0"/>
            </a:br>
            <a:r>
              <a:rPr lang="ru-RU" sz="2800" dirty="0" smtClean="0"/>
              <a:t>«Однако</a:t>
            </a:r>
            <a:br>
              <a:rPr lang="ru-RU" sz="2800" dirty="0" smtClean="0"/>
            </a:br>
            <a:r>
              <a:rPr lang="ru-RU" sz="2800" dirty="0" smtClean="0"/>
              <a:t>Какой он ужасный</a:t>
            </a:r>
            <a:br>
              <a:rPr lang="ru-RU" sz="2800" dirty="0" smtClean="0"/>
            </a:br>
            <a:r>
              <a:rPr lang="ru-RU" sz="2800" dirty="0" smtClean="0"/>
              <a:t>Бяка…»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ргей\Pictures\Новая папка\iJ1YNP5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2520281" cy="3501008"/>
          </a:xfrm>
          <a:prstGeom prst="rect">
            <a:avLst/>
          </a:prstGeom>
          <a:noFill/>
        </p:spPr>
      </p:pic>
      <p:pic>
        <p:nvPicPr>
          <p:cNvPr id="11271" name="Picture 7" descr="C:\Users\Сергей\Pictures\Новая папка\iM78519X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2627783" cy="335699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71800" y="274638"/>
            <a:ext cx="6372200" cy="6583362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Борис Владимирович </a:t>
            </a:r>
            <a:r>
              <a:rPr lang="ru-RU" sz="2800" dirty="0" err="1" smtClean="0"/>
              <a:t>Заходер</a:t>
            </a:r>
            <a:r>
              <a:rPr lang="ru-RU" sz="2800" dirty="0" smtClean="0"/>
              <a:t> писал не только стихи и сказки. У него есть и пьесы для театра: «</a:t>
            </a:r>
            <a:r>
              <a:rPr lang="ru-RU" sz="2800" dirty="0" err="1" smtClean="0"/>
              <a:t>Ростик</a:t>
            </a:r>
            <a:r>
              <a:rPr lang="ru-RU" sz="2800" dirty="0" smtClean="0"/>
              <a:t> в дремучем лесу», «Очень умные игрушки», а по пьесе-сказке «Лопушок у Лукоморья» создана опера. Не один десяток фильмов снят по сценариям или мотивам сказок </a:t>
            </a:r>
            <a:r>
              <a:rPr lang="ru-RU" sz="2800" dirty="0" err="1" smtClean="0"/>
              <a:t>Заходера</a:t>
            </a:r>
            <a:r>
              <a:rPr lang="ru-RU" sz="2800" dirty="0" smtClean="0"/>
              <a:t>: «Фантик», «Птичка </a:t>
            </a:r>
            <a:r>
              <a:rPr lang="ru-RU" sz="2800" dirty="0" err="1" smtClean="0"/>
              <a:t>Тари</a:t>
            </a:r>
            <a:r>
              <a:rPr lang="ru-RU" sz="2800" dirty="0" smtClean="0"/>
              <a:t>», «</a:t>
            </a:r>
            <a:r>
              <a:rPr lang="ru-RU" sz="2800" dirty="0" err="1" smtClean="0"/>
              <a:t>Считалия</a:t>
            </a:r>
            <a:r>
              <a:rPr lang="ru-RU" sz="2800" dirty="0" smtClean="0"/>
              <a:t>» и много других. Борис Владимирович был не только писателем и переводчиком, но и драматургом, и сценаристом.  Писал </a:t>
            </a:r>
            <a:r>
              <a:rPr lang="ru-RU" sz="2800" dirty="0" err="1" smtClean="0"/>
              <a:t>Заходер</a:t>
            </a:r>
            <a:r>
              <a:rPr lang="ru-RU" sz="2800" dirty="0" smtClean="0"/>
              <a:t> не только для детей, но и для взрослых.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332656"/>
            <a:ext cx="4572000" cy="6525343"/>
          </a:xfrm>
        </p:spPr>
        <p:txBody>
          <a:bodyPr/>
          <a:lstStyle/>
          <a:p>
            <a:r>
              <a:rPr lang="ru-RU" sz="2800" b="1" dirty="0" smtClean="0"/>
              <a:t>Стихотворение </a:t>
            </a:r>
            <a:r>
              <a:rPr lang="ru-RU" sz="2800" b="1" dirty="0" smtClean="0"/>
              <a:t>Бориса </a:t>
            </a:r>
            <a:r>
              <a:rPr lang="ru-RU" sz="2800" b="1" dirty="0" err="1" smtClean="0"/>
              <a:t>Заходера</a:t>
            </a:r>
            <a:r>
              <a:rPr lang="ru-RU" sz="2800" b="1" dirty="0" smtClean="0"/>
              <a:t> о самом себе: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Смотрите сами:</a:t>
            </a:r>
            <a:br>
              <a:rPr lang="ru-RU" sz="2800" dirty="0" smtClean="0"/>
            </a:br>
            <a:r>
              <a:rPr lang="ru-RU" sz="2800" dirty="0" smtClean="0"/>
              <a:t>Вот есть, например,</a:t>
            </a:r>
            <a:br>
              <a:rPr lang="ru-RU" sz="2800" dirty="0" smtClean="0"/>
            </a:br>
            <a:r>
              <a:rPr lang="ru-RU" sz="2800" dirty="0" smtClean="0"/>
              <a:t>детский писатель</a:t>
            </a:r>
            <a:br>
              <a:rPr lang="ru-RU" sz="2800" dirty="0" smtClean="0"/>
            </a:br>
            <a:r>
              <a:rPr lang="ru-RU" sz="2800" dirty="0" smtClean="0"/>
              <a:t>Борис </a:t>
            </a:r>
            <a:r>
              <a:rPr lang="ru-RU" sz="2800" dirty="0" err="1" smtClean="0"/>
              <a:t>Заходер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Есть переводчики —</a:t>
            </a:r>
            <a:br>
              <a:rPr lang="ru-RU" sz="2800" dirty="0" smtClean="0"/>
            </a:br>
            <a:r>
              <a:rPr lang="ru-RU" sz="2800" dirty="0" smtClean="0"/>
              <a:t>Взрослый и детский.</a:t>
            </a:r>
            <a:br>
              <a:rPr lang="ru-RU" sz="2800" dirty="0" smtClean="0"/>
            </a:br>
            <a:r>
              <a:rPr lang="ru-RU" sz="2800" dirty="0" smtClean="0"/>
              <a:t>Тот знает английский,</a:t>
            </a:r>
            <a:br>
              <a:rPr lang="ru-RU" sz="2800" dirty="0" smtClean="0"/>
            </a:br>
            <a:r>
              <a:rPr lang="ru-RU" sz="2800" dirty="0" smtClean="0"/>
              <a:t>этот — немецкий…</a:t>
            </a:r>
            <a:br>
              <a:rPr lang="ru-RU" sz="2800" dirty="0" smtClean="0"/>
            </a:br>
            <a:r>
              <a:rPr lang="ru-RU" sz="2800" dirty="0" smtClean="0"/>
              <a:t>У всех у них</a:t>
            </a:r>
            <a:br>
              <a:rPr lang="ru-RU" sz="2800" dirty="0" smtClean="0"/>
            </a:br>
            <a:r>
              <a:rPr lang="ru-RU" sz="2800" dirty="0" smtClean="0"/>
              <a:t>Разные интересы,</a:t>
            </a:r>
            <a:br>
              <a:rPr lang="ru-RU" sz="2800" dirty="0" smtClean="0"/>
            </a:br>
            <a:r>
              <a:rPr lang="ru-RU" sz="2800" dirty="0" smtClean="0"/>
              <a:t>Хотя они все как один</a:t>
            </a:r>
            <a:br>
              <a:rPr lang="ru-RU" sz="2800" dirty="0" smtClean="0"/>
            </a:br>
            <a:r>
              <a:rPr lang="ru-RU" sz="2800" dirty="0" smtClean="0"/>
              <a:t>Борисы: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7984" y="404664"/>
            <a:ext cx="4392488" cy="6453336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Один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Заходер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Сочиняет пьесы —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(Его, очевидно,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Волнуют актрисы!)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Тот пишет сказки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 разных тварей,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Тот норовит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Смастерить сценарий;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среди них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Даже автор либретто.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Тут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хватало только поэта!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Используемая литература: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err="1" smtClean="0"/>
              <a:t>Белобрыкина</a:t>
            </a:r>
            <a:r>
              <a:rPr lang="ru-RU" sz="2400" dirty="0" smtClean="0"/>
              <a:t> О.А. Речь и общение. Популярное пособие для родителей и педагогов. /Художники Г.В. Соколов, В.Н. Куров. – Ярославль: «Академия развития», «Академия К», 1998. – 240 с., ил. – (Серия: «Игра, обучение, развитие, развлечение»).</a:t>
            </a:r>
            <a:br>
              <a:rPr lang="ru-RU" sz="2400" dirty="0" smtClean="0"/>
            </a:br>
            <a:r>
              <a:rPr lang="ru-RU" sz="2400" dirty="0" err="1" smtClean="0"/>
              <a:t>Заходер</a:t>
            </a:r>
            <a:r>
              <a:rPr lang="ru-RU" sz="2400" dirty="0" smtClean="0"/>
              <a:t> Б.В. Кто ходит в гости по утрам. – Москва: РИО «Самовар», 1997. – 120 с.</a:t>
            </a:r>
            <a:br>
              <a:rPr lang="ru-RU" sz="2400" dirty="0" smtClean="0"/>
            </a:br>
            <a:r>
              <a:rPr lang="ru-RU" sz="2400" dirty="0" smtClean="0"/>
              <a:t>Литературное чтение. 2 класс. Учеб. для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учреждений. В 2 ч. Ч.2/ [сост. Л.Ф. Климанова и др.]. – 6-е изд. – М.: Просвещение, 2009. – 223 с.: ил. – (Школа России).</a:t>
            </a:r>
            <a:br>
              <a:rPr lang="ru-RU" sz="2400" dirty="0" smtClean="0"/>
            </a:br>
            <a:r>
              <a:rPr lang="ru-RU" sz="2400" dirty="0" smtClean="0"/>
              <a:t>Приходько В.А. О современном сказочнике и давней традиции.// Дошкольное воспитание – 1977 - №8 – с. 45-55.</a:t>
            </a:r>
            <a:br>
              <a:rPr lang="ru-RU" sz="2400" dirty="0" smtClean="0"/>
            </a:br>
            <a:r>
              <a:rPr lang="ru-RU" sz="2400" dirty="0" smtClean="0"/>
              <a:t>Приходько В.А. Наш товарищ Борис </a:t>
            </a:r>
            <a:r>
              <a:rPr lang="ru-RU" sz="2400" dirty="0" err="1" smtClean="0"/>
              <a:t>Заходер</a:t>
            </a:r>
            <a:r>
              <a:rPr lang="ru-RU" sz="2400" dirty="0" smtClean="0"/>
              <a:t>.// Дошкольное воспитание – 1989 - № 1 – с. 69-72.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ергей\Pictures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 smtClean="0"/>
              <a:t>Используемые интернет-ресурсы:</a:t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https://yandex.ru/images/search?text=%D1%81%D0%BA%D0%B0%D1%87%D0%B0%D1%82%D1%8C%20%D0%BE%D0%B1%D0%BB%D0%BE%D0%B6%D0%BA%D0%B8%20%D0%BA%D0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Pictures\64d42b9cef39bf4b49362ab4d73a93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104456" cy="331236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/>
          <a:lstStyle/>
          <a:p>
            <a:r>
              <a:rPr lang="ru-RU" sz="1400" dirty="0" smtClean="0"/>
              <a:t>Борис Владимирович родился 9 сентября 1918 года в городе </a:t>
            </a:r>
            <a:r>
              <a:rPr lang="ru-RU" sz="1400" dirty="0" err="1" smtClean="0"/>
              <a:t>Кагуле</a:t>
            </a:r>
            <a:r>
              <a:rPr lang="ru-RU" sz="1400" dirty="0" smtClean="0"/>
              <a:t> в Молдавии. Но семья прожила там недолго. Сначала переехала в Одессу, а потом в Москву. Детство Бориса </a:t>
            </a:r>
            <a:r>
              <a:rPr lang="ru-RU" sz="1400" dirty="0" err="1" smtClean="0"/>
              <a:t>Заходера</a:t>
            </a:r>
            <a:r>
              <a:rPr lang="ru-RU" sz="1400" dirty="0" smtClean="0"/>
              <a:t> прошло в Москве. В одном интервью Борис Владимирович признавался, что, «в детстве не играл в футбол, не совершал «никаких подвигов», почти не дрался, даже яблок не воровал ни разу и вместо этого целыми днями читал книги».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99992" y="1484784"/>
            <a:ext cx="4254624" cy="3384377"/>
          </a:xfrm>
        </p:spPr>
        <p:txBody>
          <a:bodyPr/>
          <a:lstStyle/>
          <a:p>
            <a:r>
              <a:rPr lang="ru-RU" sz="1200" dirty="0" smtClean="0"/>
              <a:t>Но один «подвиг» из своего детства Борис </a:t>
            </a:r>
            <a:r>
              <a:rPr lang="ru-RU" sz="1200" dirty="0" err="1" smtClean="0"/>
              <a:t>Заходер</a:t>
            </a:r>
            <a:r>
              <a:rPr lang="ru-RU" sz="1200" dirty="0" smtClean="0"/>
              <a:t> вспомнил. Однажды он убежал из дома. В ту пору ему не было и семи лет. Вот как об этом рассказывал сам писатель: «Я за что-то, - за что, уже не помню, - очень обиделся на своих родителей. На обоих сразу – и на папу, и на маму. И вот когда они ушли на службу, убежал из дому. Чуть ли не целый день один-одинёшенек странствовал по Москве. Движение, к счастью, было тогда небольшое, автомобилей почти не было, и в конце концов я благополучно добрался до своего приятеля Яшки. Там меня уже поздно вечером нашёл папа. Меня не наказали. И даже не ругали. Может быть, потому, что к нам пришли гости. Но только папа вслух прочёл и показал всем записку, которую я оставил родителям. И это было хуже всякого наказания. Там было написано: «</a:t>
            </a:r>
            <a:r>
              <a:rPr lang="ru-RU" sz="1200" i="1" dirty="0" err="1" smtClean="0"/>
              <a:t>Сиводня</a:t>
            </a:r>
            <a:r>
              <a:rPr lang="ru-RU" sz="1200" i="1" dirty="0" smtClean="0"/>
              <a:t> я </a:t>
            </a:r>
            <a:r>
              <a:rPr lang="ru-RU" sz="1200" i="1" dirty="0" err="1" smtClean="0"/>
              <a:t>ухажу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навсигда</a:t>
            </a:r>
            <a:r>
              <a:rPr lang="ru-RU" sz="1200" i="1" dirty="0" smtClean="0"/>
              <a:t>»</a:t>
            </a:r>
            <a:r>
              <a:rPr lang="ru-RU" sz="1200" dirty="0" smtClean="0"/>
              <a:t>. Писать я научился рано и очень гордился своей грамотностью. А тут такой позор – четыре ошибки в четырёх словах!»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51520" y="4941168"/>
            <a:ext cx="8640960" cy="1584176"/>
          </a:xfrm>
        </p:spPr>
        <p:txBody>
          <a:bodyPr/>
          <a:lstStyle/>
          <a:p>
            <a:r>
              <a:rPr lang="ru-RU" dirty="0" smtClean="0"/>
              <a:t>Писать стихи Борис  Владимирович начал с 11 лет. Но знаменитые стихи и сказки были ещё впереди. А начал свою литературную карьеру Борис </a:t>
            </a:r>
            <a:r>
              <a:rPr lang="ru-RU" dirty="0" err="1" smtClean="0"/>
              <a:t>Заходер</a:t>
            </a:r>
            <a:r>
              <a:rPr lang="ru-RU" dirty="0" smtClean="0"/>
              <a:t> с переводов.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Pictures\0_6cdf8_cb2f576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36304" cy="3573016"/>
          </a:xfrm>
          <a:prstGeom prst="rect">
            <a:avLst/>
          </a:prstGeom>
          <a:noFill/>
        </p:spPr>
      </p:pic>
      <p:pic>
        <p:nvPicPr>
          <p:cNvPr id="2051" name="Picture 3" descr="C:\Users\Сергей\Pictures\3a4ce0a8e6ac6a51f0c86a2ea3f3fb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2736304" cy="3672408"/>
          </a:xfrm>
          <a:prstGeom prst="rect">
            <a:avLst/>
          </a:prstGeom>
          <a:noFill/>
        </p:spPr>
      </p:pic>
      <p:pic>
        <p:nvPicPr>
          <p:cNvPr id="2052" name="Picture 4" descr="C:\Users\Сергей\Pictures\piter_pen_i_wendy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212976"/>
            <a:ext cx="2771800" cy="364502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6250706"/>
          </a:xfrm>
        </p:spPr>
        <p:txBody>
          <a:bodyPr/>
          <a:lstStyle/>
          <a:p>
            <a:r>
              <a:rPr lang="ru-RU" sz="2400" dirty="0" smtClean="0"/>
              <a:t>Борис </a:t>
            </a:r>
            <a:r>
              <a:rPr lang="ru-RU" sz="2400" dirty="0" err="1" smtClean="0"/>
              <a:t>Заходер</a:t>
            </a:r>
            <a:r>
              <a:rPr lang="ru-RU" sz="2400" dirty="0" smtClean="0"/>
              <a:t> перевёл на русский язык повести-сказки: П. А. </a:t>
            </a:r>
            <a:r>
              <a:rPr lang="ru-RU" sz="2400" dirty="0" err="1" smtClean="0"/>
              <a:t>Трэвэрс</a:t>
            </a:r>
            <a:r>
              <a:rPr lang="ru-RU" sz="2400" dirty="0" smtClean="0"/>
              <a:t>  «Мэри </a:t>
            </a:r>
            <a:r>
              <a:rPr lang="ru-RU" sz="2400" dirty="0" err="1" smtClean="0"/>
              <a:t>Поппинс</a:t>
            </a:r>
            <a:r>
              <a:rPr lang="ru-RU" sz="2400" dirty="0" smtClean="0"/>
              <a:t>», Льюис </a:t>
            </a:r>
            <a:r>
              <a:rPr lang="ru-RU" sz="2400" dirty="0" err="1" smtClean="0"/>
              <a:t>Кэррол</a:t>
            </a:r>
            <a:r>
              <a:rPr lang="ru-RU" sz="2400" dirty="0" smtClean="0"/>
              <a:t> «Алиса в Стране Чудес», Д. М. </a:t>
            </a:r>
            <a:r>
              <a:rPr lang="ru-RU" sz="2400" dirty="0" err="1" smtClean="0"/>
              <a:t>Барри</a:t>
            </a:r>
            <a:r>
              <a:rPr lang="ru-RU" sz="2400" dirty="0" smtClean="0"/>
              <a:t> «Питер </a:t>
            </a:r>
            <a:r>
              <a:rPr lang="ru-RU" sz="2400" dirty="0" err="1" smtClean="0"/>
              <a:t>Пэн</a:t>
            </a:r>
            <a:r>
              <a:rPr lang="ru-RU" sz="2400" dirty="0" smtClean="0"/>
              <a:t>»; сказки братьев </a:t>
            </a:r>
            <a:r>
              <a:rPr lang="ru-RU" sz="2400" dirty="0" smtClean="0"/>
              <a:t>Гримм </a:t>
            </a:r>
            <a:r>
              <a:rPr lang="ru-RU" sz="2400" dirty="0" smtClean="0"/>
              <a:t>и Карела Чапека, польские народные детские песенки; стихи Юлиана </a:t>
            </a:r>
            <a:r>
              <a:rPr lang="ru-RU" sz="2400" dirty="0" err="1" smtClean="0"/>
              <a:t>Тувима</a:t>
            </a:r>
            <a:r>
              <a:rPr lang="ru-RU" sz="2400" dirty="0" smtClean="0"/>
              <a:t>, Яна </a:t>
            </a:r>
            <a:r>
              <a:rPr lang="ru-RU" sz="2400" dirty="0" err="1" smtClean="0"/>
              <a:t>Бжехвы</a:t>
            </a:r>
            <a:r>
              <a:rPr lang="ru-RU" sz="2400" dirty="0" smtClean="0"/>
              <a:t>, Вильяма Дж. Смита и многих других.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Pictures\i60HPOA7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392488" cy="60486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032448" cy="6250706"/>
          </a:xfrm>
        </p:spPr>
        <p:txBody>
          <a:bodyPr/>
          <a:lstStyle/>
          <a:p>
            <a:r>
              <a:rPr lang="ru-RU" sz="2400" dirty="0" smtClean="0"/>
              <a:t>Замечательную книгу «</a:t>
            </a:r>
            <a:r>
              <a:rPr lang="ru-RU" sz="2400" dirty="0" err="1" smtClean="0"/>
              <a:t>Винни-Пух</a:t>
            </a:r>
            <a:r>
              <a:rPr lang="ru-RU" sz="2400" dirty="0" smtClean="0"/>
              <a:t> и все-все-все» написал английский писатель Алан </a:t>
            </a:r>
            <a:r>
              <a:rPr lang="ru-RU" sz="2400" dirty="0" err="1" smtClean="0"/>
              <a:t>Милн</a:t>
            </a:r>
            <a:r>
              <a:rPr lang="ru-RU" sz="2400" dirty="0" smtClean="0"/>
              <a:t>, а научил </a:t>
            </a:r>
            <a:r>
              <a:rPr lang="ru-RU" sz="2400" dirty="0" err="1" smtClean="0"/>
              <a:t>Винни-Пуха</a:t>
            </a:r>
            <a:r>
              <a:rPr lang="ru-RU" sz="2400" dirty="0" smtClean="0"/>
              <a:t> и его друзей разговаривать по-русски писатель Борис Владимирович </a:t>
            </a:r>
            <a:r>
              <a:rPr lang="ru-RU" sz="2400" dirty="0" err="1" smtClean="0"/>
              <a:t>Заходер</a:t>
            </a:r>
            <a:r>
              <a:rPr lang="ru-RU" sz="2400" dirty="0" smtClean="0"/>
              <a:t>. Вот что рассказывал о </a:t>
            </a:r>
            <a:r>
              <a:rPr lang="ru-RU" sz="2400" dirty="0" err="1" smtClean="0"/>
              <a:t>Винни-Пухе</a:t>
            </a:r>
            <a:r>
              <a:rPr lang="ru-RU" sz="2400" dirty="0" smtClean="0"/>
              <a:t> сам писатель: «</a:t>
            </a:r>
            <a:r>
              <a:rPr lang="ru-RU" sz="2400" dirty="0" err="1" smtClean="0"/>
              <a:t>Винни-Пух</a:t>
            </a:r>
            <a:r>
              <a:rPr lang="ru-RU" sz="2400" dirty="0" smtClean="0"/>
              <a:t> – это плюшевый медвежонок, который сам сочиняет песенки, да вдобавок не просто песенки, а </a:t>
            </a:r>
            <a:r>
              <a:rPr lang="ru-RU" sz="2400" dirty="0" err="1" smtClean="0"/>
              <a:t>Ворчалки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Пыхтелки</a:t>
            </a:r>
            <a:r>
              <a:rPr lang="ru-RU" sz="2400" dirty="0" smtClean="0"/>
              <a:t>, </a:t>
            </a:r>
            <a:r>
              <a:rPr lang="ru-RU" sz="2400" dirty="0" err="1" smtClean="0"/>
              <a:t>Шумелки</a:t>
            </a:r>
            <a:r>
              <a:rPr lang="ru-RU" sz="2400" dirty="0" smtClean="0"/>
              <a:t> и даже Сопелки».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ергей\Pictures\3b8087ca61f5fc9cb4ab04eb27d09d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427984" cy="604867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3960440" cy="6250706"/>
          </a:xfrm>
        </p:spPr>
        <p:txBody>
          <a:bodyPr/>
          <a:lstStyle/>
          <a:p>
            <a:r>
              <a:rPr lang="ru-RU" sz="2400" dirty="0" smtClean="0"/>
              <a:t>Куда мой мёд деваться мог?</a:t>
            </a:r>
            <a:br>
              <a:rPr lang="ru-RU" sz="2400" dirty="0" smtClean="0"/>
            </a:br>
            <a:r>
              <a:rPr lang="ru-RU" sz="2400" dirty="0" smtClean="0"/>
              <a:t>Ведь был полнёхонький горшок!</a:t>
            </a:r>
            <a:br>
              <a:rPr lang="ru-RU" sz="2400" dirty="0" smtClean="0"/>
            </a:br>
            <a:r>
              <a:rPr lang="ru-RU" sz="2400" dirty="0" smtClean="0"/>
              <a:t>Он убежать никак не мог –</a:t>
            </a:r>
            <a:br>
              <a:rPr lang="ru-RU" sz="2400" dirty="0" smtClean="0"/>
            </a:br>
            <a:r>
              <a:rPr lang="ru-RU" sz="2400" dirty="0" smtClean="0"/>
              <a:t>Ведь у него же нету ног</a:t>
            </a:r>
            <a:r>
              <a:rPr lang="ru-RU" sz="2400" dirty="0" smtClean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 мог уплыть он по реке</a:t>
            </a:r>
            <a:br>
              <a:rPr lang="ru-RU" sz="2400" dirty="0" smtClean="0"/>
            </a:br>
            <a:r>
              <a:rPr lang="ru-RU" sz="2400" dirty="0" smtClean="0"/>
              <a:t>(Он без хвоста и плавников!),</a:t>
            </a:r>
            <a:br>
              <a:rPr lang="ru-RU" sz="2400" dirty="0" smtClean="0"/>
            </a:br>
            <a:r>
              <a:rPr lang="ru-RU" sz="2400" dirty="0" smtClean="0"/>
              <a:t>Не мог зарыться он в песке…</a:t>
            </a:r>
            <a:br>
              <a:rPr lang="ru-RU" sz="2400" dirty="0" smtClean="0"/>
            </a:br>
            <a:r>
              <a:rPr lang="ru-RU" sz="2400" dirty="0" smtClean="0"/>
              <a:t>Не мог, и всё же был таков</a:t>
            </a:r>
            <a:r>
              <a:rPr lang="ru-RU" sz="2400" dirty="0" smtClean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Не мог уйти он в тёмный лес,</a:t>
            </a:r>
            <a:br>
              <a:rPr lang="ru-RU" sz="2400" dirty="0" smtClean="0"/>
            </a:br>
            <a:r>
              <a:rPr lang="ru-RU" sz="2400" dirty="0" smtClean="0"/>
              <a:t>Не мог взлететь под небеса…</a:t>
            </a:r>
            <a:br>
              <a:rPr lang="ru-RU" sz="2400" dirty="0" smtClean="0"/>
            </a:br>
            <a:r>
              <a:rPr lang="ru-RU" sz="2400" dirty="0" smtClean="0"/>
              <a:t>Не мог, а всё-таки исчез!</a:t>
            </a:r>
            <a:br>
              <a:rPr lang="ru-RU" sz="2400" dirty="0" smtClean="0"/>
            </a:br>
            <a:r>
              <a:rPr lang="ru-RU" sz="2400" dirty="0" smtClean="0"/>
              <a:t>Ну это прямо чудеса!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Pictures\0_afdc5_bb5692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1"/>
            <a:ext cx="5514975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Сергей\Pictures\Новая папка\Kniga_DB_Zahoder_B_Moya_Voobraziliya_Stihi-136220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304256" cy="3356992"/>
          </a:xfrm>
          <a:prstGeom prst="rect">
            <a:avLst/>
          </a:prstGeom>
          <a:noFill/>
        </p:spPr>
      </p:pic>
      <p:pic>
        <p:nvPicPr>
          <p:cNvPr id="3077" name="Picture 5" descr="C:\Users\Сергей\Pictures\iH5ZC8L6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2592288" cy="32849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35896" y="476672"/>
            <a:ext cx="5050904" cy="5976664"/>
          </a:xfrm>
        </p:spPr>
        <p:txBody>
          <a:bodyPr/>
          <a:lstStyle/>
          <a:p>
            <a:r>
              <a:rPr lang="ru-RU" sz="2800" dirty="0" smtClean="0"/>
              <a:t>У</a:t>
            </a:r>
            <a:r>
              <a:rPr lang="ru-RU" sz="2800" dirty="0" smtClean="0"/>
              <a:t> </a:t>
            </a:r>
            <a:r>
              <a:rPr lang="ru-RU" sz="2800" dirty="0" smtClean="0"/>
              <a:t>Бориса </a:t>
            </a:r>
            <a:r>
              <a:rPr lang="ru-RU" sz="2800" dirty="0" err="1" smtClean="0"/>
              <a:t>Заходера</a:t>
            </a:r>
            <a:r>
              <a:rPr lang="ru-RU" sz="2800" dirty="0" smtClean="0"/>
              <a:t> есть свои «</a:t>
            </a:r>
            <a:r>
              <a:rPr lang="ru-RU" sz="2800" dirty="0" err="1" smtClean="0"/>
              <a:t>Горизонтские</a:t>
            </a:r>
            <a:r>
              <a:rPr lang="ru-RU" sz="2800" dirty="0" smtClean="0"/>
              <a:t> острова», остров </a:t>
            </a:r>
            <a:r>
              <a:rPr lang="ru-RU" sz="2800" dirty="0" err="1" smtClean="0"/>
              <a:t>Гдетотам</a:t>
            </a:r>
            <a:r>
              <a:rPr lang="ru-RU" sz="2800" dirty="0" smtClean="0"/>
              <a:t>, свои страны: «Моя </a:t>
            </a:r>
            <a:r>
              <a:rPr lang="ru-RU" sz="2800" dirty="0" err="1" smtClean="0"/>
              <a:t>Вообразилия</a:t>
            </a:r>
            <a:r>
              <a:rPr lang="ru-RU" sz="2800" dirty="0" smtClean="0"/>
              <a:t>» и «Страна </a:t>
            </a:r>
            <a:r>
              <a:rPr lang="ru-RU" sz="2800" dirty="0" err="1" smtClean="0"/>
              <a:t>Считалия</a:t>
            </a:r>
            <a:r>
              <a:rPr lang="ru-RU" sz="2800" dirty="0" smtClean="0"/>
              <a:t>». </a:t>
            </a:r>
            <a:r>
              <a:rPr lang="ru-RU" sz="2800" i="1" dirty="0" smtClean="0"/>
              <a:t>(Слайд 8)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Воспитатель</a:t>
            </a:r>
            <a:r>
              <a:rPr lang="ru-RU" sz="2800" dirty="0" smtClean="0"/>
              <a:t>: Вот что писал о «Стране </a:t>
            </a:r>
            <a:r>
              <a:rPr lang="ru-RU" sz="2800" dirty="0" err="1" smtClean="0"/>
              <a:t>Считалии</a:t>
            </a:r>
            <a:r>
              <a:rPr lang="ru-RU" sz="2800" dirty="0" smtClean="0"/>
              <a:t>» сам Борис </a:t>
            </a:r>
            <a:r>
              <a:rPr lang="ru-RU" sz="2800" dirty="0" err="1" smtClean="0"/>
              <a:t>Заходер</a:t>
            </a:r>
            <a:r>
              <a:rPr lang="ru-RU" sz="2800" dirty="0" smtClean="0"/>
              <a:t>: «Что такое </a:t>
            </a:r>
            <a:r>
              <a:rPr lang="ru-RU" sz="2800" dirty="0" err="1" smtClean="0"/>
              <a:t>Считалия</a:t>
            </a:r>
            <a:r>
              <a:rPr lang="ru-RU" sz="2800" dirty="0" smtClean="0"/>
              <a:t> – думаю, вы сразу догадались: это страна, где живут считалки.</a:t>
            </a:r>
            <a:br>
              <a:rPr lang="ru-RU" sz="2800" dirty="0" smtClean="0"/>
            </a:br>
            <a:r>
              <a:rPr lang="ru-RU" sz="2800" dirty="0" smtClean="0"/>
              <a:t>А уж что такое считалки – это знает, как говорится, каждый ребёнок.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186808" cy="5976664"/>
          </a:xfrm>
        </p:spPr>
        <p:txBody>
          <a:bodyPr/>
          <a:lstStyle/>
          <a:p>
            <a:r>
              <a:rPr lang="ru-RU" sz="3600" dirty="0" smtClean="0"/>
              <a:t>Из окошка мне видна </a:t>
            </a:r>
            <a:br>
              <a:rPr lang="ru-RU" sz="3600" dirty="0" smtClean="0"/>
            </a:br>
            <a:r>
              <a:rPr lang="ru-RU" sz="3600" dirty="0" smtClean="0"/>
              <a:t>Расчудесная страна,</a:t>
            </a:r>
            <a:br>
              <a:rPr lang="ru-RU" sz="3600" dirty="0" smtClean="0"/>
            </a:br>
            <a:r>
              <a:rPr lang="ru-RU" sz="3600" dirty="0" smtClean="0"/>
              <a:t>Где живут Считалочки.</a:t>
            </a:r>
            <a:br>
              <a:rPr lang="ru-RU" sz="3600" dirty="0" smtClean="0"/>
            </a:br>
            <a:r>
              <a:rPr lang="ru-RU" sz="3600" dirty="0" smtClean="0"/>
              <a:t>Каждый там не раз бывал,</a:t>
            </a:r>
            <a:br>
              <a:rPr lang="ru-RU" sz="3600" dirty="0" smtClean="0"/>
            </a:br>
            <a:r>
              <a:rPr lang="ru-RU" sz="3600" dirty="0" smtClean="0"/>
              <a:t>Кто когда-нибудь играл</a:t>
            </a:r>
            <a:br>
              <a:rPr lang="ru-RU" sz="3600" dirty="0" smtClean="0"/>
            </a:br>
            <a:r>
              <a:rPr lang="ru-RU" sz="3600" dirty="0" smtClean="0"/>
              <a:t>В прятки или салочки….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C:\Users\Сергей\Pictures\Новая папка\1007185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85192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724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Слайд 1</vt:lpstr>
      <vt:lpstr>Слайд 2</vt:lpstr>
      <vt:lpstr>Борис Владимирович родился 9 сентября 1918 года в городе Кагуле в Молдавии. Но семья прожила там недолго. Сначала переехала в Одессу, а потом в Москву. Детство Бориса Заходера прошло в Москве. В одном интервью Борис Владимирович признавался, что, «в детстве не играл в футбол, не совершал «никаких подвигов», почти не дрался, даже яблок не воровал ни разу и вместо этого целыми днями читал книги». </vt:lpstr>
      <vt:lpstr>Борис Заходер перевёл на русский язык повести-сказки: П. А. Трэвэрс  «Мэри Поппинс», Льюис Кэррол «Алиса в Стране Чудес», Д. М. Барри «Питер Пэн»; сказки братьев Гримм и Карела Чапека, польские народные детские песенки; стихи Юлиана Тувима, Яна Бжехвы, Вильяма Дж. Смита и многих других. </vt:lpstr>
      <vt:lpstr>Замечательную книгу «Винни-Пух и все-все-все» написал английский писатель Алан Милн, а научил Винни-Пуха и его друзей разговаривать по-русски писатель Борис Владимирович Заходер. Вот что рассказывал о Винни-Пухе сам писатель: «Винни-Пух – это плюшевый медвежонок, который сам сочиняет песенки, да вдобавок не просто песенки, а Ворчалки, Пыхтелки, Шумелки и даже Сопелки».</vt:lpstr>
      <vt:lpstr>Куда мой мёд деваться мог? Ведь был полнёхонький горшок! Он убежать никак не мог – Ведь у него же нету ног! Не мог уплыть он по реке (Он без хвоста и плавников!), Не мог зарыться он в песке… Не мог, и всё же был таков! Не мог уйти он в тёмный лес, Не мог взлететь под небеса… Не мог, а всё-таки исчез! Ну это прямо чудеса! </vt:lpstr>
      <vt:lpstr>Слайд 7</vt:lpstr>
      <vt:lpstr>У Бориса Заходера есть свои «Горизонтские острова», остров Гдетотам, свои страны: «Моя Вообразилия» и «Страна Считалия». (Слайд 8) Воспитатель: Вот что писал о «Стране Считалии» сам Борис Заходер: «Что такое Считалия – думаю, вы сразу догадались: это страна, где живут считалки. А уж что такое считалки – это знает, как говорится, каждый ребёнок. </vt:lpstr>
      <vt:lpstr>Из окошка мне видна  Расчудесная страна, Где живут Считалочки. Каждый там не раз бывал, Кто когда-нибудь играл В прятки или салочки…. </vt:lpstr>
      <vt:lpstr>Часто в своих стихах Борис Владимирович Заходер играет словом, многие его стихи – это «перевёртыши», столь любимые детьми. Например произведение «Кит и кот», в котором кит и кот поменялись буквами.</vt:lpstr>
      <vt:lpstr>Борис Заходер очень любил животных, поэтому не задумываясь бросался на их защиту, Вот  откуда его решительное: Наказать я сам готов                                                                                               Тех, кто мучает котов!  Он всегда готов был встать на защиту мохнатых и пернатых.  Многие стихи Заходера посвящены кошкам. У него есть даже книга «Краткая кошачья книжка», в которой собраны стихи Бориса Владимировича о кошках. Стихотворение «Кискино горе»: Плачет киска в коридоре. У неё большое горе: Злые люди бедной киске Не дают украсть сосиски. </vt:lpstr>
      <vt:lpstr> Стихотворение «Странное происшествие»: Однажды,  Точнее, когда-то и где-то   С голодным Котом  Повстречалась Котлета.  Котлета, представьте,  Всплеснула руками: —  Ах, как же я счастлива  Встретиться с вами!  Ах,  Если б вы знали,  Как жаждут Котлеты Узнать ваши тайны  И ваши секреты!  Скажите скорее,  Какого вы рода?   </vt:lpstr>
      <vt:lpstr>В стихах Бориса Заходера нередко встречаются не только обычные и экзотические животные, но и звери выдуманные самим автором. Винни-Пух, Пятачок, а вы знаете животных, выдуманных самим автором. </vt:lpstr>
      <vt:lpstr>Слайд 14</vt:lpstr>
      <vt:lpstr>Стихи и сказки Бориса Владимировича Заходера весёлые, умные, ироничные, наполненные светом, радостью, добротой. Герои его произведений – это забавные малыши, озорные школьники, буквы алфавита, животные.</vt:lpstr>
      <vt:lpstr>Стихотворение «Приятная встреча». Встретились Бяка и Бука. Никто не издал ни звука. Никто не подал и знака- Молчали Бука и Бяка. И Бука  Думал со скукой: «Чего он так смотрит — букой?» А Бяка думал: «Однако Какой он ужасный Бяка…» </vt:lpstr>
      <vt:lpstr> Борис Владимирович Заходер писал не только стихи и сказки. У него есть и пьесы для театра: «Ростик в дремучем лесу», «Очень умные игрушки», а по пьесе-сказке «Лопушок у Лукоморья» создана опера. Не один десяток фильмов снят по сценариям или мотивам сказок Заходера: «Фантик», «Птичка Тари», «Считалия» и много других. Борис Владимирович был не только писателем и переводчиком, но и драматургом, и сценаристом.  Писал Заходер не только для детей, но и для взрослых.</vt:lpstr>
      <vt:lpstr>Стихотворение Бориса Заходера о самом себе: Смотрите сами: Вот есть, например, детский писатель Борис Заходер; Есть переводчики — Взрослый и детский. Тот знает английский, этот — немецкий… У всех у них Разные интересы, Хотя они все как один Борисы: </vt:lpstr>
      <vt:lpstr> Используемая литература: Белобрыкина О.А. Речь и общение. Популярное пособие для родителей и педагогов. /Художники Г.В. Соколов, В.Н. Куров. – Ярославль: «Академия развития», «Академия К», 1998. – 240 с., ил. – (Серия: «Игра, обучение, развитие, развлечение»). Заходер Б.В. Кто ходит в гости по утрам. – Москва: РИО «Самовар», 1997. – 120 с. Литературное чтение. 2 класс. Учеб. для общеобразоват. учреждений. В 2 ч. Ч.2/ [сост. Л.Ф. Климанова и др.]. – 6-е изд. – М.: Просвещение, 2009. – 223 с.: ил. – (Школа России). Приходько В.А. О современном сказочнике и давней традиции.// Дошкольное воспитание – 1977 - №8 – с. 45-55. Приходько В.А. Наш товарищ Борис Заходер.// Дошкольное воспитание – 1989 - № 1 – с. 69-72. </vt:lpstr>
      <vt:lpstr>Используемые интернет-ресурсы:  https://yandex.ru/images/search?text=%D1%81%D0%BA%D0%B0%D1%87%D0%B0%D1%82%D1%8C%20%D0%BE%D0%B1%D0%BB%D0%BE%D0%B6%D0%BA%D0%B8%20%D0%BA%D0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45</cp:revision>
  <dcterms:created xsi:type="dcterms:W3CDTF">2014-06-15T03:02:33Z</dcterms:created>
  <dcterms:modified xsi:type="dcterms:W3CDTF">2018-11-13T15:58:51Z</dcterms:modified>
</cp:coreProperties>
</file>