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80" r:id="rId4"/>
    <p:sldId id="281" r:id="rId5"/>
    <p:sldId id="282" r:id="rId6"/>
    <p:sldId id="283" r:id="rId7"/>
    <p:sldId id="285" r:id="rId8"/>
    <p:sldId id="286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B92D14"/>
    <a:srgbClr val="35759D"/>
    <a:srgbClr val="35B19D"/>
    <a:srgbClr val="9C6834"/>
    <a:srgbClr val="5F5F5F"/>
    <a:srgbClr val="CDF5FF"/>
    <a:srgbClr val="B4F0F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82" autoAdjust="0"/>
    <p:restoredTop sz="95596" autoAdjust="0"/>
  </p:normalViewPr>
  <p:slideViewPr>
    <p:cSldViewPr>
      <p:cViewPr>
        <p:scale>
          <a:sx n="80" d="100"/>
          <a:sy n="80" d="100"/>
        </p:scale>
        <p:origin x="-109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840DE6-1719-4538-8996-A28AE818ED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45517F-182E-4795-B390-8FEA46CFFDB8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14BC4-5C1E-4CE7-8FA7-F725D3EDCC32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5029200" cy="3352800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rgbClr val="92D050"/>
                </a:solidFill>
              </a:rPr>
              <a:t>Какие достижения биологии человек использует в своей практике</a:t>
            </a:r>
            <a:endParaRPr lang="ru-RU" sz="4400" dirty="0">
              <a:solidFill>
                <a:srgbClr val="92D050"/>
              </a:solidFill>
            </a:endParaRP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5715000" y="4191000"/>
            <a:ext cx="3276600" cy="1752600"/>
          </a:xfrm>
        </p:spPr>
        <p:txBody>
          <a:bodyPr/>
          <a:lstStyle/>
          <a:p>
            <a:pPr algn="ctr"/>
            <a:r>
              <a:rPr lang="ru-RU" sz="2300" dirty="0" smtClean="0">
                <a:solidFill>
                  <a:srgbClr val="002060"/>
                </a:solidFill>
              </a:rPr>
              <a:t>Выполнил ученик 9 класса МБОУ «СОШ № 10»</a:t>
            </a:r>
          </a:p>
          <a:p>
            <a:pPr algn="ctr"/>
            <a:r>
              <a:rPr lang="ru-RU" sz="2300" dirty="0" smtClean="0">
                <a:solidFill>
                  <a:srgbClr val="002060"/>
                </a:solidFill>
              </a:rPr>
              <a:t>Кононенко Виталий</a:t>
            </a:r>
            <a:r>
              <a:rPr lang="ru-RU" sz="2300" dirty="0" smtClean="0">
                <a:solidFill>
                  <a:srgbClr val="002060"/>
                </a:solidFill>
              </a:rPr>
              <a:t> </a:t>
            </a:r>
            <a:endParaRPr lang="ru-RU" sz="23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066800"/>
            <a:ext cx="7239000" cy="54864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0000"/>
                </a:solidFill>
                <a:latin typeface="verdana"/>
              </a:rPr>
              <a:t>Роль биологии в современной действительности переоценить трудно, ведь она подробно изучает жизнь человека во всех ее проявлениях. В настоящее время эта наука объединяет такие важные понятия, как эволюция, клеточная теория, генетика, гомеостаз и энергия. В ее функции входит исследование развития всего живого, а именно: строение организмов, их поведение, а также отношения между собой и взаимосвязь с окружающей средой.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1143000"/>
            <a:ext cx="6934200" cy="5181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пользователь\Downloads\1f268f5373554c9a15e62c2840d626f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066800"/>
            <a:ext cx="7620000" cy="5486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143000"/>
            <a:ext cx="7467600" cy="54102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0000"/>
                </a:solidFill>
                <a:latin typeface="Arial"/>
              </a:rPr>
              <a:t>Значение биологии в жизни человека становится понятным, если провести параллель между основными проблемами жизнедеятельности индивида, например, здоровьем, питанием, а также выбором оптимальных условий существования. На сегодняшний день известны многочисленные науки, которые отделились от биологии, став не менее важными и самостоятельными. К таким можно отнести зоологию, ботанику, микробиологию, а также вирусологию. Из них трудно выделить наиболее значимые, все они представляют собой комплекс ценнейших фундаментальных знаний, накопленных цивилизацией.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828800"/>
            <a:ext cx="7467600" cy="4876800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latin typeface="Arial"/>
              </a:rPr>
              <a:t>В этой области знаний работали выдающиеся ученые, такие, как Клавдий Гален, Гиппократ, Карл Линней, Чарльз Дарвин, Александр Опарин, Илья Мечников и многие другие. Благодаря их открытиям, особенно изучению живых организмов, появилась наука морфология, а также физиология, которая собрала в себе знания о системах организмов живых существ. Неоценимую роль в развитии наследственных заболеваний сыграла генетика.</a:t>
            </a:r>
            <a:r>
              <a:rPr lang="ru-RU" sz="280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ru-RU" sz="2800" dirty="0" smtClean="0">
                <a:solidFill>
                  <a:srgbClr val="000000"/>
                </a:solidFill>
                <a:latin typeface="Arial"/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001000" cy="57150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пользователь\Downloads\98906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14600"/>
            <a:ext cx="2819400" cy="2133600"/>
          </a:xfrm>
          <a:prstGeom prst="rect">
            <a:avLst/>
          </a:prstGeom>
          <a:noFill/>
        </p:spPr>
      </p:pic>
      <p:pic>
        <p:nvPicPr>
          <p:cNvPr id="5123" name="Picture 3" descr="C:\Users\пользователь\Downloads\545667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1000"/>
            <a:ext cx="2743200" cy="2095500"/>
          </a:xfrm>
          <a:prstGeom prst="rect">
            <a:avLst/>
          </a:prstGeom>
          <a:noFill/>
        </p:spPr>
      </p:pic>
      <p:pic>
        <p:nvPicPr>
          <p:cNvPr id="5124" name="Picture 4" descr="C:\Users\пользователь\Downloads\878987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724400"/>
            <a:ext cx="2743200" cy="1981200"/>
          </a:xfrm>
          <a:prstGeom prst="rect">
            <a:avLst/>
          </a:prstGeom>
          <a:noFill/>
        </p:spPr>
      </p:pic>
      <p:pic>
        <p:nvPicPr>
          <p:cNvPr id="5125" name="Picture 5" descr="C:\Users\пользователь\Downloads\7167634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457200"/>
            <a:ext cx="3429000" cy="2971800"/>
          </a:xfrm>
          <a:prstGeom prst="rect">
            <a:avLst/>
          </a:prstGeom>
          <a:noFill/>
        </p:spPr>
      </p:pic>
      <p:pic>
        <p:nvPicPr>
          <p:cNvPr id="5126" name="Picture 6" descr="C:\Users\пользователь\Downloads\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3505200"/>
            <a:ext cx="2667000" cy="3190875"/>
          </a:xfrm>
          <a:prstGeom prst="rect">
            <a:avLst/>
          </a:prstGeom>
          <a:noFill/>
        </p:spPr>
      </p:pic>
      <p:pic>
        <p:nvPicPr>
          <p:cNvPr id="5127" name="Picture 7" descr="C:\Users\пользователь\Downloads\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29400" y="381000"/>
            <a:ext cx="2057400" cy="3048000"/>
          </a:xfrm>
          <a:prstGeom prst="rect">
            <a:avLst/>
          </a:prstGeom>
          <a:noFill/>
        </p:spPr>
      </p:pic>
      <p:pic>
        <p:nvPicPr>
          <p:cNvPr id="5128" name="Picture 8" descr="C:\Users\пользователь\Downloads\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7400" y="3505200"/>
            <a:ext cx="2743200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1143000"/>
            <a:ext cx="7543800" cy="54102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0000"/>
                </a:solidFill>
                <a:latin typeface="verdana"/>
              </a:rPr>
              <a:t>Биология стала прочным фундаментом в медицине, социологии и экологии. Важно, что эта наука, как и любая другая, не статична, а постоянно пополняется новыми знаниями, которые трансформируются в виде новых биологических теорий и законов.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1800" y="1066800"/>
            <a:ext cx="5943600" cy="541020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000000"/>
                </a:solidFill>
                <a:latin typeface="Arial"/>
              </a:rPr>
              <a:t>Роль биологии в современном обществе, а особенно в медицине, бесценна. Именно с ее помощью были найдены способы лечения бактериологических и быстро распространяющихся вирусных заболеваний. Каждый раз, когда мы задумываемся над вопросом о том, какова роль биологии в современном обществе, вспоминаем, что именно благодаря героизму медиков-биологов исчезли с планеты Земля очаги страшных эпидемий: чумы, холеры, брюшного тифа, сибирской язвы, оспы и других не менее опасных для жизни человека заболеваний.</a:t>
            </a:r>
            <a:endParaRPr lang="ru-RU" sz="2400" dirty="0"/>
          </a:p>
        </p:txBody>
      </p:sp>
      <p:pic>
        <p:nvPicPr>
          <p:cNvPr id="6146" name="Picture 2" descr="C:\Users\пользователь\Downloads\88982522_large_4068804_0_7e3ab_30d40455_X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09800"/>
            <a:ext cx="34290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1143000"/>
            <a:ext cx="7315200" cy="53340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0000"/>
                </a:solidFill>
                <a:latin typeface="verdana"/>
              </a:rPr>
              <a:t>Можно смело утверждать, опираясь на факты, что роль биологии в современном обществе растет непрерывно. Невозможно себе представить современную жизнь без селекции, генетических исследований, производства новых продуктов питания, а также </a:t>
            </a:r>
            <a:r>
              <a:rPr lang="ru-RU" sz="2800" b="1" dirty="0" err="1" smtClean="0">
                <a:solidFill>
                  <a:srgbClr val="000000"/>
                </a:solidFill>
                <a:latin typeface="verdana"/>
              </a:rPr>
              <a:t>экологичных</a:t>
            </a:r>
            <a:r>
              <a:rPr lang="ru-RU" sz="2800" b="1" dirty="0" smtClean="0">
                <a:solidFill>
                  <a:srgbClr val="000000"/>
                </a:solidFill>
                <a:latin typeface="verdana"/>
              </a:rPr>
              <a:t> источников энергии.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914400"/>
            <a:ext cx="5715000" cy="5486400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0000"/>
                </a:solidFill>
                <a:latin typeface="verdana"/>
              </a:rPr>
              <a:t>Основное значение биологии состоит в том, что она представляет собой фундамент и теоретическую базу для многих перспективных наук, например, таких, как, генетическая инженерия и бионика. Ей принадлежит великое открытие – расшифровка генома человека. Такое направление, как биотехнология, было также создано на основе знаний, объединенных в биологии. В настоящее время именно такого характера технологии позволяют создавать безопасные лекарства для профилактики и лечения, которое не наносит вреда организму. В результате удается увеличить не только продолжительность жизни, но и ее качество.</a:t>
            </a:r>
            <a:endParaRPr lang="ru-RU" sz="2000" dirty="0"/>
          </a:p>
        </p:txBody>
      </p:sp>
      <p:pic>
        <p:nvPicPr>
          <p:cNvPr id="7170" name="Picture 2" descr="C:\Users\пользователь\Downloads\iSto005634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590800"/>
            <a:ext cx="28956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066800"/>
            <a:ext cx="7239000" cy="5562600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000000"/>
                </a:solidFill>
                <a:latin typeface="Arial"/>
              </a:rPr>
              <a:t>Роль биологии в современном обществе заключается и в том, что есть такие сферы, где ее знания просто необходимы, например, фармацевтическая промышленность, геронтология, криминалистика, сельское хозяйство, строительство, а также освоение космоса.</a:t>
            </a:r>
            <a:r>
              <a:rPr lang="ru-RU" sz="200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Arial"/>
              </a:rPr>
            </a:br>
            <a:r>
              <a:rPr lang="ru-RU" sz="2000" b="1" dirty="0" smtClean="0">
                <a:solidFill>
                  <a:srgbClr val="000000"/>
                </a:solidFill>
              </a:rPr>
              <a:t>Нестабильная экологическая обстановка на Земле требует переосмысления производственной деятельности, а значение биологии в жизни человека переходит на новую ступень. С каждым годом мы становимся свидетелями широкомасштабных катастроф, которые поражают как беднейшие государства, так и высокоразвитые. Во многом они вызваны ростом населения планеты, неразумным использованием источников энергии, а также существующими экономическими и социальными противоречиями в современном обществе.</a:t>
            </a:r>
            <a:br>
              <a:rPr lang="ru-RU" sz="2000" b="1" dirty="0" smtClean="0">
                <a:solidFill>
                  <a:srgbClr val="000000"/>
                </a:solidFill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391400" cy="6248400"/>
          </a:xfrm>
        </p:spPr>
        <p:txBody>
          <a:bodyPr/>
          <a:lstStyle/>
          <a:p>
            <a:r>
              <a:rPr lang="ru-RU" sz="3200" b="1" dirty="0" smtClean="0"/>
              <a:t>Биология – система наук о живой природе. Среди различных биологических наук одними из первых, более двух тысяч лет назад, возникли науки, изучающие растения – ботаника (от греч. </a:t>
            </a:r>
            <a:r>
              <a:rPr lang="ru-RU" sz="3200" b="1" dirty="0" err="1" smtClean="0"/>
              <a:t>ботанэ</a:t>
            </a:r>
            <a:r>
              <a:rPr lang="ru-RU" sz="3200" b="1" dirty="0" smtClean="0"/>
              <a:t> – зелень) – и животных – зоология (от греч. </a:t>
            </a:r>
            <a:r>
              <a:rPr lang="ru-RU" sz="3200" b="1" dirty="0" err="1" smtClean="0"/>
              <a:t>зоон</a:t>
            </a:r>
            <a:r>
              <a:rPr lang="ru-RU" sz="3200" b="1" dirty="0" smtClean="0"/>
              <a:t> – животное – и логос). Успехи в развитии биологии со временем обусловили возникновение различных ее </a:t>
            </a:r>
            <a:r>
              <a:rPr lang="ru-RU" sz="3200" b="1" dirty="0" smtClean="0"/>
              <a:t>направлений.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066800"/>
            <a:ext cx="8001000" cy="54102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0000"/>
                </a:solidFill>
                <a:latin typeface="verdana"/>
              </a:rPr>
              <a:t>Настоящее нам четко указывает, что само дальнейшее существование цивилизации возможно только при наличии гармонии в окружающей среде. Только соблюдение биологических закономерностей, а также повсеместное использование прогрессивных биотехнологий на основе экологического мышления позволит обеспечить естественное безопасное сосуществование всем без исключения жителям планеты.</a:t>
            </a:r>
            <a:endParaRPr lang="ru-RU" sz="2800" dirty="0"/>
          </a:p>
        </p:txBody>
      </p:sp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6600" y="914400"/>
            <a:ext cx="5562600" cy="56388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0000"/>
                </a:solidFill>
                <a:latin typeface="Arial"/>
              </a:rPr>
              <a:t>Каждый организм обитает в определенной среде. Среда обитания – часть природы, окружающая живые организмы, с которой они взаимодействуют. Вокруг нас существует множество живых организмов. Это – растения, животные, грибы, бактерии. Каждую из этих групп изучает отдельная биологическая наука</a:t>
            </a:r>
            <a:r>
              <a:rPr lang="ru-RU" b="1" dirty="0" smtClean="0">
                <a:solidFill>
                  <a:srgbClr val="000000"/>
                </a:solidFill>
                <a:latin typeface="Arial"/>
              </a:rPr>
              <a:t>.</a:t>
            </a:r>
            <a:endParaRPr lang="ru-RU" dirty="0"/>
          </a:p>
        </p:txBody>
      </p:sp>
      <p:pic>
        <p:nvPicPr>
          <p:cNvPr id="1027" name="Picture 3" descr="C:\Users\пользователь\Downloads\Fotolia_82988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514600"/>
            <a:ext cx="2971800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990600"/>
            <a:ext cx="7391400" cy="586740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0000"/>
                </a:solidFill>
                <a:latin typeface="Arial"/>
              </a:rPr>
              <a:t>В наше время перед человечеством особенно остро встают такие общие проблемы, как охрана здоровья, обеспечение продовольствием и сохранение разнообразия организмов на нашей планете. Биология, исследования которой направлены на решение этих и других вопросов, тесно взаимодействует с медициной, сельским хозяйством, промышленностью, в частности пищевой и легкой и т. д.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1066800"/>
            <a:ext cx="7010400" cy="5562600"/>
          </a:xfrm>
        </p:spPr>
        <p:txBody>
          <a:bodyPr/>
          <a:lstStyle/>
          <a:p>
            <a:r>
              <a:rPr lang="ru-RU" sz="2800" b="1" dirty="0" smtClean="0"/>
              <a:t>Вы все знаете, что, заболев, человек использует лекарства. Большинство лекарственных веществ получают из растений или продуктов жизнедеятельности микроорганизмов. Например, жизнь сотен миллионов людей сохранило применение антибиотиков (от греч. анти – против – и </a:t>
            </a:r>
            <a:r>
              <a:rPr lang="ru-RU" sz="2800" b="1" dirty="0" err="1" smtClean="0"/>
              <a:t>биос</a:t>
            </a:r>
            <a:r>
              <a:rPr lang="ru-RU" sz="2800" b="1" dirty="0" smtClean="0"/>
              <a:t>). Их вырабатывают определенные виды грибов и бактерий. Антибиотики убивают возбудителей многих опасных заболеваний человека и животных.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066800"/>
            <a:ext cx="7239000" cy="5486400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000000"/>
                </a:solidFill>
                <a:latin typeface="Arial"/>
              </a:rPr>
              <a:t>Биология играет важную роль и в обеспечении человечества продовольствием. Ученые создают новые высокоурожайные сорта растений и породы животных, что позволяет получать больше продуктов питания. Исследования биологов направлены</a:t>
            </a:r>
            <a:r>
              <a:rPr lang="ru-RU" sz="240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Arial"/>
              </a:rPr>
            </a:br>
            <a:r>
              <a:rPr lang="ru-RU" sz="2400" b="1" dirty="0" smtClean="0">
                <a:solidFill>
                  <a:srgbClr val="000000"/>
                </a:solidFill>
                <a:latin typeface="Arial"/>
              </a:rPr>
              <a:t> на 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4">
                    <a:lumMod val="10000"/>
                  </a:schemeClr>
                </a:solidFill>
              </a:rPr>
              <a:t>сохранение и повышение плодородия почв, что обеспечивает высокие урожаи. Живые организмы широко используются и в промышленности. Например, простоквашу, кефир, сыры человек получает благодаря деятельности определенных видов бактерий и грибов. </a:t>
            </a:r>
            <a:r>
              <a:rPr lang="ru-RU" sz="240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Arial"/>
              </a:rPr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0" y="304800"/>
            <a:ext cx="5029200" cy="6324600"/>
          </a:xfrm>
        </p:spPr>
        <p:txBody>
          <a:bodyPr/>
          <a:lstStyle/>
          <a:p>
            <a:r>
              <a:rPr lang="ru-RU" sz="2000" b="1" dirty="0" smtClean="0">
                <a:solidFill>
                  <a:srgbClr val="000000"/>
                </a:solidFill>
                <a:latin typeface="verdana"/>
              </a:rPr>
              <a:t>Однако активная и часто непродуманная хозяйственная деятельность человека привела к значительному загрязнению окружающей среды веществами, вредными для всего живого, к уничтожению лесов, целинных степей, водоемов. За последние столетия исчезли тысячи видов животных, растений и грибов, а десятки тысяч находятся на грани вымирания. А ведь исчезновение даже одного какого–</a:t>
            </a:r>
            <a:r>
              <a:rPr lang="ru-RU" sz="2000" b="1" dirty="0" err="1" smtClean="0">
                <a:solidFill>
                  <a:srgbClr val="000000"/>
                </a:solidFill>
                <a:latin typeface="verdana"/>
              </a:rPr>
              <a:t>нибудь</a:t>
            </a:r>
            <a:r>
              <a:rPr lang="ru-RU" sz="2000" b="1" dirty="0" smtClean="0">
                <a:solidFill>
                  <a:srgbClr val="000000"/>
                </a:solidFill>
                <a:latin typeface="verdana"/>
              </a:rPr>
              <a:t> вида организмов означает безвозвратную потерю для биологического разнообразия нашей планеты. </a:t>
            </a:r>
            <a:endParaRPr lang="ru-RU" sz="2000" dirty="0"/>
          </a:p>
        </p:txBody>
      </p:sp>
      <p:pic>
        <p:nvPicPr>
          <p:cNvPr id="2050" name="Picture 2" descr="C:\Users\пользователь\Downloads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2800"/>
            <a:ext cx="3810000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914400"/>
            <a:ext cx="7543800" cy="563880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4">
                    <a:lumMod val="10000"/>
                  </a:schemeClr>
                </a:solidFill>
                <a:latin typeface="verdana"/>
              </a:rPr>
              <a:t>Поэтому ученые создают списки видов растений, животных и грибов, нуждающихся в охране (так называемые Красные книги), а </a:t>
            </a:r>
            <a:r>
              <a:rPr lang="ru-RU" sz="2800" b="1" dirty="0" smtClean="0">
                <a:solidFill>
                  <a:schemeClr val="accent4">
                    <a:lumMod val="10000"/>
                  </a:schemeClr>
                </a:solidFill>
                <a:latin typeface="verdana"/>
              </a:rPr>
              <a:t>также </a:t>
            </a:r>
            <a:r>
              <a:rPr lang="ru-RU" sz="2800" b="1" dirty="0" smtClean="0">
                <a:solidFill>
                  <a:schemeClr val="accent4">
                    <a:lumMod val="10000"/>
                  </a:schemeClr>
                </a:solidFill>
              </a:rPr>
              <a:t>выделяют территории, где эти виды взяты под охрану (заповедники, национальные природные парки и т. д.).Таким образом, биология – наука, призванная своими исследованиями убедить людей в необходимости бережного отношения к природе, соблюдения ее законов. Поэтому ее считают наукой будущего.</a:t>
            </a:r>
            <a:br>
              <a:rPr lang="ru-RU" sz="2800" b="1" dirty="0" smtClean="0">
                <a:solidFill>
                  <a:schemeClr val="accent4">
                    <a:lumMod val="10000"/>
                  </a:schemeClr>
                </a:solidFill>
              </a:rPr>
            </a:br>
            <a:endParaRPr lang="ru-RU" sz="2800" b="1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066800"/>
            <a:ext cx="7315200" cy="56388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0000"/>
                </a:solidFill>
                <a:latin typeface="verdana"/>
              </a:rPr>
              <a:t>Таким образом, биология – наука, призванная своими исследованиями убедить людей в необходимости бережного отношения к природе, соблюдения ее законов. Поэтому ее считают наукой будущего.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0034C2"/>
      </a:lt2>
      <a:accent1>
        <a:srgbClr val="003BD3"/>
      </a:accent1>
      <a:accent2>
        <a:srgbClr val="0040FF"/>
      </a:accent2>
      <a:accent3>
        <a:srgbClr val="FFFFFF"/>
      </a:accent3>
      <a:accent4>
        <a:srgbClr val="DADADA"/>
      </a:accent4>
      <a:accent5>
        <a:srgbClr val="AAAFE6"/>
      </a:accent5>
      <a:accent6>
        <a:srgbClr val="0039E7"/>
      </a:accent6>
      <a:hlink>
        <a:srgbClr val="2FC2FF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8C8783"/>
        </a:lt2>
        <a:accent1>
          <a:srgbClr val="A39C97"/>
        </a:accent1>
        <a:accent2>
          <a:srgbClr val="B9B1AB"/>
        </a:accent2>
        <a:accent3>
          <a:srgbClr val="FFFFFF"/>
        </a:accent3>
        <a:accent4>
          <a:srgbClr val="404040"/>
        </a:accent4>
        <a:accent5>
          <a:srgbClr val="CECBC9"/>
        </a:accent5>
        <a:accent6>
          <a:srgbClr val="A7A09B"/>
        </a:accent6>
        <a:hlink>
          <a:srgbClr val="F8291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C99565"/>
        </a:lt2>
        <a:accent1>
          <a:srgbClr val="D1A57D"/>
        </a:accent1>
        <a:accent2>
          <a:srgbClr val="E8B688"/>
        </a:accent2>
        <a:accent3>
          <a:srgbClr val="FFFFFF"/>
        </a:accent3>
        <a:accent4>
          <a:srgbClr val="404040"/>
        </a:accent4>
        <a:accent5>
          <a:srgbClr val="E5CFBF"/>
        </a:accent5>
        <a:accent6>
          <a:srgbClr val="D2A57B"/>
        </a:accent6>
        <a:hlink>
          <a:srgbClr val="FFB20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79B904"/>
        </a:lt2>
        <a:accent1>
          <a:srgbClr val="92D707"/>
        </a:accent1>
        <a:accent2>
          <a:srgbClr val="ADCF4D"/>
        </a:accent2>
        <a:accent3>
          <a:srgbClr val="FFFFFF"/>
        </a:accent3>
        <a:accent4>
          <a:srgbClr val="404040"/>
        </a:accent4>
        <a:accent5>
          <a:srgbClr val="C7E8AA"/>
        </a:accent5>
        <a:accent6>
          <a:srgbClr val="9CBB45"/>
        </a:accent6>
        <a:hlink>
          <a:srgbClr val="FFA50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0090FF"/>
        </a:lt2>
        <a:accent1>
          <a:srgbClr val="29ADFF"/>
        </a:accent1>
        <a:accent2>
          <a:srgbClr val="33CEFF"/>
        </a:accent2>
        <a:accent3>
          <a:srgbClr val="FFFFFF"/>
        </a:accent3>
        <a:accent4>
          <a:srgbClr val="404040"/>
        </a:accent4>
        <a:accent5>
          <a:srgbClr val="ACD3FF"/>
        </a:accent5>
        <a:accent6>
          <a:srgbClr val="2DBAE7"/>
        </a:accent6>
        <a:hlink>
          <a:srgbClr val="5CE52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0090FF"/>
        </a:lt2>
        <a:accent1>
          <a:srgbClr val="29ADFF"/>
        </a:accent1>
        <a:accent2>
          <a:srgbClr val="33CEFF"/>
        </a:accent2>
        <a:accent3>
          <a:srgbClr val="FFFFFF"/>
        </a:accent3>
        <a:accent4>
          <a:srgbClr val="404040"/>
        </a:accent4>
        <a:accent5>
          <a:srgbClr val="ACD3FF"/>
        </a:accent5>
        <a:accent6>
          <a:srgbClr val="2DBAE7"/>
        </a:accent6>
        <a:hlink>
          <a:srgbClr val="5CE52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4D4D4D"/>
        </a:dk1>
        <a:lt1>
          <a:srgbClr val="FFFFFF"/>
        </a:lt1>
        <a:dk2>
          <a:srgbClr val="4D4D4D"/>
        </a:dk2>
        <a:lt2>
          <a:srgbClr val="3175FD"/>
        </a:lt2>
        <a:accent1>
          <a:srgbClr val="31A4FF"/>
        </a:accent1>
        <a:accent2>
          <a:srgbClr val="1DC9FF"/>
        </a:accent2>
        <a:accent3>
          <a:srgbClr val="FFFFFF"/>
        </a:accent3>
        <a:accent4>
          <a:srgbClr val="404040"/>
        </a:accent4>
        <a:accent5>
          <a:srgbClr val="ADCFFF"/>
        </a:accent5>
        <a:accent6>
          <a:srgbClr val="19B6E7"/>
        </a:accent6>
        <a:hlink>
          <a:srgbClr val="24DFE8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902</Words>
  <Application>Microsoft Office PowerPoint</Application>
  <PresentationFormat>Экран (4:3)</PresentationFormat>
  <Paragraphs>22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powerpoint-template-24</vt:lpstr>
      <vt:lpstr>Какие достижения биологии человек использует в своей практике</vt:lpstr>
      <vt:lpstr>Биология – система наук о живой природе. Среди различных биологических наук одними из первых, более двух тысяч лет назад, возникли науки, изучающие растения – ботаника (от греч. ботанэ – зелень) – и животных – зоология (от греч. зоон – животное – и логос). Успехи в развитии биологии со временем обусловили возникновение различных ее направлений.</vt:lpstr>
      <vt:lpstr>Каждый организм обитает в определенной среде. Среда обитания – часть природы, окружающая живые организмы, с которой они взаимодействуют. Вокруг нас существует множество живых организмов. Это – растения, животные, грибы, бактерии. Каждую из этих групп изучает отдельная биологическая наука.</vt:lpstr>
      <vt:lpstr>В наше время перед человечеством особенно остро встают такие общие проблемы, как охрана здоровья, обеспечение продовольствием и сохранение разнообразия организмов на нашей планете. Биология, исследования которой направлены на решение этих и других вопросов, тесно взаимодействует с медициной, сельским хозяйством, промышленностью, в частности пищевой и легкой и т. д.</vt:lpstr>
      <vt:lpstr>Вы все знаете, что, заболев, человек использует лекарства. Большинство лекарственных веществ получают из растений или продуктов жизнедеятельности микроорганизмов. Например, жизнь сотен миллионов людей сохранило применение антибиотиков (от греч. анти – против – и биос). Их вырабатывают определенные виды грибов и бактерий. Антибиотики убивают возбудителей многих опасных заболеваний человека и животных.</vt:lpstr>
      <vt:lpstr>Биология играет важную роль и в обеспечении человечества продовольствием. Ученые создают новые высокоурожайные сорта растений и породы животных, что позволяет получать больше продуктов питания. Исследования биологов направлены  на  сохранение и повышение плодородия почв, что обеспечивает высокие урожаи. Живые организмы широко используются и в промышленности. Например, простоквашу, кефир, сыры человек получает благодаря деятельности определенных видов бактерий и грибов.  </vt:lpstr>
      <vt:lpstr>Однако активная и часто непродуманная хозяйственная деятельность человека привела к значительному загрязнению окружающей среды веществами, вредными для всего живого, к уничтожению лесов, целинных степей, водоемов. За последние столетия исчезли тысячи видов животных, растений и грибов, а десятки тысяч находятся на грани вымирания. А ведь исчезновение даже одного какого–нибудь вида организмов означает безвозвратную потерю для биологического разнообразия нашей планеты. </vt:lpstr>
      <vt:lpstr>Поэтому ученые создают списки видов растений, животных и грибов, нуждающихся в охране (так называемые Красные книги), а также выделяют территории, где эти виды взяты под охрану (заповедники, национальные природные парки и т. д.).Таким образом, биология – наука, призванная своими исследованиями убедить людей в необходимости бережного отношения к природе, соблюдения ее законов. Поэтому ее считают наукой будущего. </vt:lpstr>
      <vt:lpstr>Таким образом, биология – наука, призванная своими исследованиями убедить людей в необходимости бережного отношения к природе, соблюдения ее законов. Поэтому ее считают наукой будущего.</vt:lpstr>
      <vt:lpstr>Роль биологии в современной действительности переоценить трудно, ведь она подробно изучает жизнь человека во всех ее проявлениях. В настоящее время эта наука объединяет такие важные понятия, как эволюция, клеточная теория, генетика, гомеостаз и энергия. В ее функции входит исследование развития всего живого, а именно: строение организмов, их поведение, а также отношения между собой и взаимосвязь с окружающей средой.</vt:lpstr>
      <vt:lpstr>Слайд 11</vt:lpstr>
      <vt:lpstr>Значение биологии в жизни человека становится понятным, если провести параллель между основными проблемами жизнедеятельности индивида, например, здоровьем, питанием, а также выбором оптимальных условий существования. На сегодняшний день известны многочисленные науки, которые отделились от биологии, став не менее важными и самостоятельными. К таким можно отнести зоологию, ботанику, микробиологию, а также вирусологию. Из них трудно выделить наиболее значимые, все они представляют собой комплекс ценнейших фундаментальных знаний, накопленных цивилизацией.</vt:lpstr>
      <vt:lpstr>В этой области знаний работали выдающиеся ученые, такие, как Клавдий Гален, Гиппократ, Карл Линней, Чарльз Дарвин, Александр Опарин, Илья Мечников и многие другие. Благодаря их открытиям, особенно изучению живых организмов, появилась наука морфология, а также физиология, которая собрала в себе знания о системах организмов живых существ. Неоценимую роль в развитии наследственных заболеваний сыграла генетика.  </vt:lpstr>
      <vt:lpstr>Слайд 14</vt:lpstr>
      <vt:lpstr>Биология стала прочным фундаментом в медицине, социологии и экологии. Важно, что эта наука, как и любая другая, не статична, а постоянно пополняется новыми знаниями, которые трансформируются в виде новых биологических теорий и законов.</vt:lpstr>
      <vt:lpstr>Роль биологии в современном обществе, а особенно в медицине, бесценна. Именно с ее помощью были найдены способы лечения бактериологических и быстро распространяющихся вирусных заболеваний. Каждый раз, когда мы задумываемся над вопросом о том, какова роль биологии в современном обществе, вспоминаем, что именно благодаря героизму медиков-биологов исчезли с планеты Земля очаги страшных эпидемий: чумы, холеры, брюшного тифа, сибирской язвы, оспы и других не менее опасных для жизни человека заболеваний.</vt:lpstr>
      <vt:lpstr>Можно смело утверждать, опираясь на факты, что роль биологии в современном обществе растет непрерывно. Невозможно себе представить современную жизнь без селекции, генетических исследований, производства новых продуктов питания, а также экологичных источников энергии.</vt:lpstr>
      <vt:lpstr>Основное значение биологии состоит в том, что она представляет собой фундамент и теоретическую базу для многих перспективных наук, например, таких, как, генетическая инженерия и бионика. Ей принадлежит великое открытие – расшифровка генома человека. Такое направление, как биотехнология, было также создано на основе знаний, объединенных в биологии. В настоящее время именно такого характера технологии позволяют создавать безопасные лекарства для профилактики и лечения, которое не наносит вреда организму. В результате удается увеличить не только продолжительность жизни, но и ее качество.</vt:lpstr>
      <vt:lpstr>Роль биологии в современном обществе заключается и в том, что есть такие сферы, где ее знания просто необходимы, например, фармацевтическая промышленность, геронтология, криминалистика, сельское хозяйство, строительство, а также освоение космоса. Нестабильная экологическая обстановка на Земле требует переосмысления производственной деятельности, а значение биологии в жизни человека переходит на новую ступень. С каждым годом мы становимся свидетелями широкомасштабных катастроф, которые поражают как беднейшие государства, так и высокоразвитые. Во многом они вызваны ростом населения планеты, неразумным использованием источников энергии, а также существующими экономическими и социальными противоречиями в современном обществе. </vt:lpstr>
      <vt:lpstr>Настоящее нам четко указывает, что само дальнейшее существование цивилизации возможно только при наличии гармонии в окружающей среде. Только соблюдение биологических закономерностей, а также повсеместное использование прогрессивных биотехнологий на основе экологического мышления позволит обеспечить естественное безопасное сосуществование всем без исключения жителям планеты.</vt:lpstr>
    </vt:vector>
  </TitlesOfParts>
  <Company>Templates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SmileTemplates.com</dc:creator>
  <cp:lastModifiedBy>пользователь</cp:lastModifiedBy>
  <cp:revision>79</cp:revision>
  <dcterms:created xsi:type="dcterms:W3CDTF">2007-04-02T02:11:51Z</dcterms:created>
  <dcterms:modified xsi:type="dcterms:W3CDTF">2018-09-05T21:23:32Z</dcterms:modified>
</cp:coreProperties>
</file>