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2"/>
  </p:notesMasterIdLst>
  <p:sldIdLst>
    <p:sldId id="257" r:id="rId2"/>
    <p:sldId id="259" r:id="rId3"/>
    <p:sldId id="260" r:id="rId4"/>
    <p:sldId id="262" r:id="rId5"/>
    <p:sldId id="263" r:id="rId6"/>
    <p:sldId id="264" r:id="rId7"/>
    <p:sldId id="265" r:id="rId8"/>
    <p:sldId id="266" r:id="rId9"/>
    <p:sldId id="267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8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F5543C-F3DB-4219-8797-1638F35FC0FC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91B17D-9D52-42BF-BB07-7574F87B24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4614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36C8-32CC-472D-B63E-DF3D1BF094F8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459A1-52D4-4BD7-95B3-EF907AF02D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36C8-32CC-472D-B63E-DF3D1BF094F8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459A1-52D4-4BD7-95B3-EF907AF02D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36C8-32CC-472D-B63E-DF3D1BF094F8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459A1-52D4-4BD7-95B3-EF907AF02D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36C8-32CC-472D-B63E-DF3D1BF094F8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459A1-52D4-4BD7-95B3-EF907AF02D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36C8-32CC-472D-B63E-DF3D1BF094F8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459A1-52D4-4BD7-95B3-EF907AF02D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36C8-32CC-472D-B63E-DF3D1BF094F8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459A1-52D4-4BD7-95B3-EF907AF02D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36C8-32CC-472D-B63E-DF3D1BF094F8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459A1-52D4-4BD7-95B3-EF907AF02D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36C8-32CC-472D-B63E-DF3D1BF094F8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459A1-52D4-4BD7-95B3-EF907AF02D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36C8-32CC-472D-B63E-DF3D1BF094F8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459A1-52D4-4BD7-95B3-EF907AF02D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36C8-32CC-472D-B63E-DF3D1BF094F8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459A1-52D4-4BD7-95B3-EF907AF02D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36C8-32CC-472D-B63E-DF3D1BF094F8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54459A1-52D4-4BD7-95B3-EF907AF02D1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FE36C8-32CC-472D-B63E-DF3D1BF094F8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4459A1-52D4-4BD7-95B3-EF907AF02D1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47664" y="4005064"/>
            <a:ext cx="6182078" cy="2333874"/>
          </a:xfrm>
          <a:prstGeom prst="rect">
            <a:avLst/>
          </a:prstGeom>
          <a:noFill/>
          <a:scene3d>
            <a:camera prst="orthographicFront"/>
            <a:lightRig rig="flat" dir="tl">
              <a:rot lat="0" lon="0" rev="6600000"/>
            </a:lightRig>
          </a:scene3d>
          <a:sp3d>
            <a:bevelT/>
          </a:sp3d>
        </p:spPr>
        <p:txBody>
          <a:bodyPr wrap="none" lIns="91440" tIns="45720" rIns="91440" bIns="45720">
            <a:prstTxWarp prst="textInflateBottom">
              <a:avLst/>
            </a:prstTxWarp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5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Озеро Баскунчак</a:t>
            </a:r>
          </a:p>
          <a:p>
            <a:pPr algn="ctr"/>
            <a:r>
              <a:rPr lang="en-US" sz="5500" b="1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r>
              <a:rPr lang="ru-RU" sz="5500" b="1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«б</a:t>
            </a:r>
            <a:r>
              <a:rPr lang="ru-RU" sz="5500" b="1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» класс </a:t>
            </a:r>
          </a:p>
          <a:p>
            <a:pPr algn="ctr"/>
            <a:r>
              <a:rPr lang="ru-RU" sz="5500" b="1" cap="none" spc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Артюхова </a:t>
            </a:r>
            <a:r>
              <a:rPr lang="ru-RU" sz="5500" b="1" cap="none" spc="0" dirty="0" err="1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Ульяна</a:t>
            </a:r>
            <a:endParaRPr lang="ru-RU" sz="5500" b="1" cap="none" spc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Рисунок 5" descr="8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332656"/>
            <a:ext cx="4197846" cy="314838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51691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14627636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728" y="0"/>
            <a:ext cx="5481996" cy="41094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3275856" y="4797152"/>
            <a:ext cx="278300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i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КОНЕЦ</a:t>
            </a:r>
            <a:endParaRPr lang="ru-RU" sz="5400" b="1" i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0283" y="5005092"/>
            <a:ext cx="7560840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</a:rPr>
              <a:t>Озеро Баскунчак является крупнейшим месторождением самосадочной соли. Оно расположено в Ахтубинском районе Астраханской области- на левом берегу р. Волги. Площадь озера около 110 кв. км, наибольшая длина -18, ширина – 13 км.</a:t>
            </a:r>
            <a:endParaRPr lang="ru-RU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4" name="Рисунок 3" descr="0_378b_3e0e4242_X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188640"/>
            <a:ext cx="7272808" cy="460851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2829302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Баскунчак – уникальное творение природы. Это углубление на вершине огромной соляной горы</a:t>
            </a:r>
            <a:r>
              <a:rPr lang="ru-RU" sz="3200" b="1" i="1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  <a:endParaRPr lang="ru-RU" sz="32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75656" y="2060847"/>
            <a:ext cx="6336704" cy="4509607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  <p:extLst>
      <p:ext uri="{BB962C8B-B14F-4D97-AF65-F5344CB8AC3E}">
        <p14:creationId xmlns:p14="http://schemas.microsoft.com/office/powerpoint/2010/main" xmlns="" val="352615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603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88640"/>
            <a:ext cx="3960440" cy="282339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2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3" name="Рисунок 2" descr="Pochemu-rasteniya-perestayut-rasti-iz-za-sol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3356992"/>
            <a:ext cx="4392488" cy="31761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tx2">
                <a:lumMod val="75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Box 3"/>
          <p:cNvSpPr txBox="1"/>
          <p:nvPr/>
        </p:nvSpPr>
        <p:spPr>
          <a:xfrm>
            <a:off x="4932040" y="764704"/>
            <a:ext cx="331236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переводе с монгольского Баскунчак – солёное озеро. В озере никто и ничто не живёт, даже бактерии. Всего один глоток такой воды вызывает ожог внутренних органов. Но Баскунчак это уникальное мёртвое озеро, соль которого дарит здоровье тысячам людям.</a:t>
            </a:r>
            <a:endParaRPr lang="ru-RU" sz="2400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4941168"/>
            <a:ext cx="7776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Соль и грязь озера полезные, но чтобы лечить людей, воду разбавляют в 100 раз.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67744" y="836712"/>
            <a:ext cx="4716284" cy="35283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052736"/>
            <a:ext cx="7921625" cy="52784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ol-zemli-astrahanskoy_1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620688"/>
            <a:ext cx="5222354" cy="302433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1187624" y="4293096"/>
            <a:ext cx="720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 давних времён на озере добывают соль, «чистую, как лёд». Здесь добывают 37 % соли, которая используется в химической промышленности. Натрий – основа моющих средств, из хлора производят пластмассу.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620688"/>
            <a:ext cx="5976664" cy="3528392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15616" y="4509120"/>
            <a:ext cx="7272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Озеро может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самовосстанавливаться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 То есть если с поверхности озера взять какой- то объём соли, то за несколько лет он восстановится за счёт нарастания соли.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>
          <a:xfrm>
            <a:off x="1259632" y="692697"/>
            <a:ext cx="7143800" cy="41764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Box 3"/>
          <p:cNvSpPr txBox="1"/>
          <p:nvPr/>
        </p:nvSpPr>
        <p:spPr>
          <a:xfrm>
            <a:off x="1259632" y="5517232"/>
            <a:ext cx="72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Вот что происходит с деревом от соли.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73</TotalTime>
  <Words>196</Words>
  <Application>Microsoft Office PowerPoint</Application>
  <PresentationFormat>Экран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Слайд 1</vt:lpstr>
      <vt:lpstr>Слайд 2</vt:lpstr>
      <vt:lpstr>Баскунчак – уникальное творение природы. Это углубление на вершине огромной соляной горы.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Маша</dc:creator>
  <cp:lastModifiedBy>Пользователь Windows</cp:lastModifiedBy>
  <cp:revision>12</cp:revision>
  <dcterms:created xsi:type="dcterms:W3CDTF">2014-02-24T07:01:39Z</dcterms:created>
  <dcterms:modified xsi:type="dcterms:W3CDTF">2019-01-15T12:11:59Z</dcterms:modified>
</cp:coreProperties>
</file>