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A0740-0AC1-4766-A259-FCBB944CB907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1080-C8A7-4930-B4DE-90FE4E9F53A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A0740-0AC1-4766-A259-FCBB944CB907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1080-C8A7-4930-B4DE-90FE4E9F53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A0740-0AC1-4766-A259-FCBB944CB907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1080-C8A7-4930-B4DE-90FE4E9F53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A0740-0AC1-4766-A259-FCBB944CB907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1080-C8A7-4930-B4DE-90FE4E9F53A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A0740-0AC1-4766-A259-FCBB944CB907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1080-C8A7-4930-B4DE-90FE4E9F53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A0740-0AC1-4766-A259-FCBB944CB907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1080-C8A7-4930-B4DE-90FE4E9F53A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A0740-0AC1-4766-A259-FCBB944CB907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1080-C8A7-4930-B4DE-90FE4E9F53A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A0740-0AC1-4766-A259-FCBB944CB907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1080-C8A7-4930-B4DE-90FE4E9F53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A0740-0AC1-4766-A259-FCBB944CB907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1080-C8A7-4930-B4DE-90FE4E9F53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A0740-0AC1-4766-A259-FCBB944CB907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1080-C8A7-4930-B4DE-90FE4E9F53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A0740-0AC1-4766-A259-FCBB944CB907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1080-C8A7-4930-B4DE-90FE4E9F53A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42A0740-0AC1-4766-A259-FCBB944CB907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0881080-C8A7-4930-B4DE-90FE4E9F53A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692696"/>
            <a:ext cx="8458200" cy="129614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парциальных программ «Юный эколог», «Наш дом природа», «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Семицветик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92080" y="4853411"/>
            <a:ext cx="3547120" cy="1222375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Годунова О.Н.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09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6216" y="6525344"/>
            <a:ext cx="1789584" cy="2160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332656"/>
            <a:ext cx="8856984" cy="6192688"/>
          </a:xfrm>
        </p:spPr>
        <p:txBody>
          <a:bodyPr/>
          <a:lstStyle/>
          <a:p>
            <a:pPr marL="4572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программе придается важное значение нравственному воспитанию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развитию представлений о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самоценности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природы.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эмоциональному положительному отношению к ней.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выработке первых навыков экологически грамотного и безопасного поведения в природе и быту.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развитие первоначальных умений, позволяющих участвовать в посильной практической деятельности по охране природы родного края</a:t>
            </a:r>
          </a:p>
          <a:p>
            <a:pPr marL="45720" indent="0">
              <a:buNone/>
            </a:pPr>
            <a:endParaRPr lang="ru-RU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44173"/>
            <a:ext cx="3139827" cy="32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793354"/>
            <a:ext cx="2031901" cy="112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70247"/>
            <a:ext cx="3348372" cy="3200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35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6296" y="6741368"/>
            <a:ext cx="1069504" cy="720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12968" cy="6480720"/>
          </a:xfrm>
        </p:spPr>
        <p:txBody>
          <a:bodyPr/>
          <a:lstStyle/>
          <a:p>
            <a:pPr marL="45720" indent="0">
              <a:buNone/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построена на принципах развивающего обучения и направлена не только на формирование у ребенка экологического сознания, но и на развитие личности в целом на интеллектуальное, эстетическое, речевое, физическое развитие, развитие культуры чувств. Знания при этом не являются самоцелью-они лишь средство для воспитания человека с новым типом мышления.</a:t>
            </a:r>
          </a:p>
          <a:p>
            <a:pPr marL="45720" indent="0">
              <a:buNone/>
            </a:pPr>
            <a:endParaRPr lang="ru-RU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avatars.mds.yandex.net/get-pdb/934567/7394d270-1338-41da-89cf-a8f000947046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472" y="3417348"/>
            <a:ext cx="4752528" cy="344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39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7812360" y="6453336"/>
            <a:ext cx="565448" cy="2180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332656"/>
            <a:ext cx="8928992" cy="6048672"/>
          </a:xfrm>
        </p:spPr>
        <p:txBody>
          <a:bodyPr/>
          <a:lstStyle/>
          <a:p>
            <a:pPr marL="45720" indent="0">
              <a:buNone/>
            </a:pP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</a:t>
            </a:r>
            <a:r>
              <a:rPr lang="ru-RU" sz="4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Семицветик</a:t>
            </a: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45720" indent="0">
              <a:buNone/>
            </a:pP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4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Ашиков</a:t>
            </a: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В.И.)</a:t>
            </a:r>
          </a:p>
          <a:p>
            <a:pPr marL="45720" indent="0">
              <a:buNone/>
            </a:pPr>
            <a:r>
              <a:rPr lang="ru-RU" sz="1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рождения до семи                                </a:t>
            </a:r>
            <a:endParaRPr lang="ru-RU" sz="4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3185914" cy="453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44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72400" y="6237312"/>
            <a:ext cx="864096" cy="1440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332656"/>
            <a:ext cx="8712968" cy="619268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</a:t>
            </a:r>
          </a:p>
          <a:p>
            <a:pPr marL="45720" indent="0">
              <a:buNone/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становлению более совершенного в нравственном, мировоззренческом, творческом плане человека.</a:t>
            </a:r>
          </a:p>
          <a:p>
            <a:pPr marL="45720" indent="0">
              <a:buNone/>
            </a:pPr>
            <a:endParaRPr lang="ru-RU" sz="3200" b="1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852936"/>
            <a:ext cx="4196988" cy="350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30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2240" y="6309320"/>
            <a:ext cx="1573560" cy="2880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260648"/>
            <a:ext cx="8928992" cy="6336704"/>
          </a:xfrm>
        </p:spPr>
        <p:txBody>
          <a:bodyPr/>
          <a:lstStyle/>
          <a:p>
            <a:pPr marL="4572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4572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развивать восприятие красоты. </a:t>
            </a:r>
          </a:p>
          <a:p>
            <a:pPr marL="4572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заложить эстетические и нравственные основы.</a:t>
            </a:r>
          </a:p>
          <a:p>
            <a:pPr marL="4572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расширять сознание и кругозор.</a:t>
            </a:r>
          </a:p>
          <a:p>
            <a:pPr marL="4572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раскрывать и развивать индивидуальный творческий потенциал.</a:t>
            </a:r>
          </a:p>
          <a:p>
            <a:pPr marL="4572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формировать основу культурно-экологического сознания как базиса личностной культуры.</a:t>
            </a:r>
          </a:p>
          <a:p>
            <a:pPr marL="4572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ds01.infourok.ru/uploads/ex/1107/0000ad46-b464a42b/hello_html_73f787c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56992"/>
            <a:ext cx="381642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5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0232" y="6525344"/>
            <a:ext cx="1645568" cy="1369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88640"/>
            <a:ext cx="8928992" cy="6480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темы</a:t>
            </a:r>
          </a:p>
          <a:p>
            <a:pPr marL="45720" indent="0">
              <a:buNone/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                                                       Человек</a:t>
            </a:r>
          </a:p>
          <a:p>
            <a:pPr marL="45720" indent="0">
              <a:buNone/>
            </a:pP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8960"/>
            <a:ext cx="3456384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https://img-fotki.yandex.ru/get/27964/39663434.9ed/0_bbf28_9f53f9ae_X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047528"/>
            <a:ext cx="3385930" cy="354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90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68344" y="5373216"/>
            <a:ext cx="637456" cy="1419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8784976" cy="612068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тематические блоки исходящие из двух базовых тем:</a:t>
            </a:r>
          </a:p>
          <a:p>
            <a:pPr marL="4572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«Планета земля». Четыре царства природы, стихии.</a:t>
            </a:r>
          </a:p>
          <a:p>
            <a:pPr marL="4572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«Небо». Что мы видим в небе? Что в небе живет? Связь земли и неба.</a:t>
            </a:r>
          </a:p>
          <a:p>
            <a:pPr marL="4572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«Искусство». Рукотворная красота, духовные ценности народа и мировой культуры.</a:t>
            </a:r>
          </a:p>
          <a:p>
            <a:pPr marL="4572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«Светочи». Великие люди – народные герои и подвижники.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01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2320" y="6525344"/>
            <a:ext cx="853480" cy="1440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568952" cy="6408712"/>
          </a:xfrm>
        </p:spPr>
        <p:txBody>
          <a:bodyPr/>
          <a:lstStyle/>
          <a:p>
            <a:pPr marL="45720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Учебно-методическое обеспечение</a:t>
            </a:r>
          </a:p>
          <a:p>
            <a:pPr marL="4572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программе прилагается хрестоматия «Про небо и землю: сказочная хрестоматия», в которую вошли народные сказки и легенды разных стран по тематике первых двух блоков. Авторами созданы пособия:</a:t>
            </a:r>
          </a:p>
          <a:p>
            <a:pPr marL="4572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«Солнечный круг», «Сто занятий с детьми дошкольного возраста по программе «</a:t>
            </a:r>
            <a:r>
              <a:rPr lang="ru-RU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Семицветик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«Азбука мира», «Уроки мира»</a:t>
            </a:r>
          </a:p>
          <a:p>
            <a:pPr marL="45720" indent="0">
              <a:buNone/>
            </a:pP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08" y="3456632"/>
            <a:ext cx="4913163" cy="340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24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296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72008"/>
          </a:xfrm>
        </p:spPr>
        <p:txBody>
          <a:bodyPr>
            <a:normAutofit fontScale="90000"/>
          </a:bodyPr>
          <a:lstStyle/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476672"/>
            <a:ext cx="8686800" cy="626469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экологического воспитания дошкольников «Юный эколог» </a:t>
            </a:r>
          </a:p>
          <a:p>
            <a:pPr marL="45720" indent="0"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(С.Н. Николаева)</a:t>
            </a:r>
          </a:p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6912"/>
            <a:ext cx="2915203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90046"/>
            <a:ext cx="2880320" cy="393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763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152" y="5949280"/>
            <a:ext cx="2365648" cy="504056"/>
          </a:xfrm>
        </p:spPr>
        <p:txBody>
          <a:bodyPr/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76672"/>
            <a:ext cx="8136904" cy="5400600"/>
          </a:xfrm>
        </p:spPr>
        <p:txBody>
          <a:bodyPr>
            <a:normAutofit fontScale="40000" lnSpcReduction="20000"/>
          </a:bodyPr>
          <a:lstStyle/>
          <a:p>
            <a:pPr marL="45720" indent="0">
              <a:buNone/>
            </a:pPr>
            <a:r>
              <a:rPr lang="ru-RU" sz="7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состоит из двух подпрограмм:</a:t>
            </a:r>
          </a:p>
          <a:p>
            <a:pPr marL="45720" indent="0">
              <a:buNone/>
            </a:pPr>
            <a:r>
              <a:rPr lang="ru-RU" sz="7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«Экологическое воспитание дошкольников»</a:t>
            </a:r>
          </a:p>
          <a:p>
            <a:pPr marL="45720" indent="0">
              <a:buNone/>
            </a:pPr>
            <a:r>
              <a:rPr lang="ru-RU" sz="7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«Повышение квалификации работников ДОУ»</a:t>
            </a:r>
          </a:p>
          <a:p>
            <a:pPr marL="45720" indent="0">
              <a:buNone/>
            </a:pPr>
            <a:r>
              <a:rPr lang="ru-RU" sz="7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них ориентирована на детей и предназначена для организации занятий по развитию экологической культуры дошкольников 2-7 лет.</a:t>
            </a:r>
          </a:p>
          <a:p>
            <a:pPr marL="45720" indent="0">
              <a:buNone/>
            </a:pPr>
            <a:r>
              <a:rPr lang="ru-RU" sz="7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Другая предназначена взрослым; по ней осуществляется повышение квалификации воспитателей ДОУ, педагогов дополнительного образования, других специалистов, занимающихся экологическим воспитанием детей.</a:t>
            </a:r>
          </a:p>
          <a:p>
            <a:pPr marL="4572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61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6381328"/>
            <a:ext cx="3600400" cy="2160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640960" cy="6120680"/>
          </a:xfrm>
        </p:spPr>
        <p:txBody>
          <a:bodyPr/>
          <a:lstStyle/>
          <a:p>
            <a:pPr marL="45720" indent="0">
              <a:buNone/>
            </a:pP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</a:t>
            </a:r>
          </a:p>
          <a:p>
            <a:pPr marL="45720" indent="0">
              <a:buNone/>
            </a:pP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ребенка осознанно правильного отношения к природным явлениям и объектам, которые окружают его, и с которыми он знакомится в дошкольном детстве: формирование начал экологической культуры.</a:t>
            </a:r>
          </a:p>
          <a:p>
            <a:pPr marL="45720" indent="0">
              <a:buNone/>
            </a:pPr>
            <a:endParaRPr lang="ru-RU" sz="28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oagb.ru/data/textimages/PICS2016_2/2dde3a5ee6c57a065216181f0c512f9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56991"/>
            <a:ext cx="5688633" cy="319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98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24328" y="6309320"/>
            <a:ext cx="823879" cy="2880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60647"/>
            <a:ext cx="8784976" cy="6003419"/>
          </a:xfrm>
        </p:spPr>
        <p:txBody>
          <a:bodyPr/>
          <a:lstStyle/>
          <a:p>
            <a:pPr marL="4572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реализации программы:</a:t>
            </a:r>
          </a:p>
          <a:p>
            <a:pPr marL="4572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постепенное наращивание объема материала.</a:t>
            </a:r>
          </a:p>
          <a:p>
            <a:pPr marL="4572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первоочередное использование природного окружения: растений и животных зеленой зоны детского сада и участков.</a:t>
            </a:r>
          </a:p>
          <a:p>
            <a:pPr marL="4572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продвижение детей от единичных сенсорных </a:t>
            </a:r>
          </a:p>
          <a:p>
            <a:pPr marL="4572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впечатлений к многообразию этих впечатлений, затем</a:t>
            </a:r>
          </a:p>
          <a:p>
            <a:pPr marL="4572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конкретным представлениям, затем к обобщению </a:t>
            </a:r>
          </a:p>
          <a:p>
            <a:pPr marL="4572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редставлений.</a:t>
            </a:r>
          </a:p>
          <a:p>
            <a:pPr marL="4572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широкое использование разных видов практической деятельности. </a:t>
            </a:r>
          </a:p>
          <a:p>
            <a:pPr marL="4572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подача познавательного материала с помощью приемов, вызывающих у детей интерес и положительные эмоции.</a:t>
            </a:r>
          </a:p>
          <a:p>
            <a:pPr marL="4572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644" y="1556792"/>
            <a:ext cx="2232248" cy="187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www.dream-wallpaper.com/free-wallpaper/cartoon-wallpaper/vector-childhood-1-wallpaper/1920x1440/free-wallpaper-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509120"/>
            <a:ext cx="4752528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59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0352" y="6165304"/>
            <a:ext cx="565448" cy="432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260648"/>
            <a:ext cx="8784976" cy="583264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 программы:</a:t>
            </a:r>
          </a:p>
          <a:p>
            <a:pPr marL="4572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два посвящены раскрытию взаимосвязи растений и животных со средой обитания.</a:t>
            </a:r>
          </a:p>
          <a:p>
            <a:pPr marL="4572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прослеживает их роль в процессе онтогенеза-роста и развития отдельных видов растений и высших животных.</a:t>
            </a:r>
          </a:p>
          <a:p>
            <a:pPr marL="4572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четвертом раскрываются взаимосвязи внутри сообществ, жизнь которых дети могут наблюдать.</a:t>
            </a:r>
          </a:p>
          <a:p>
            <a:pPr marL="4572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Пятый раздел показывает разные формы взаимодействия человека с природой.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vyshe-radugi.ru/images/0717/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941168"/>
            <a:ext cx="269979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57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8304" y="6525344"/>
            <a:ext cx="997496" cy="2160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377280"/>
            <a:ext cx="8856984" cy="636408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«Наш дом природа»</a:t>
            </a:r>
          </a:p>
          <a:p>
            <a:pPr marL="45720" indent="0"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(Рыжова Н. А.)</a:t>
            </a:r>
          </a:p>
          <a:p>
            <a:pPr marL="45720" indent="0">
              <a:buNone/>
            </a:pP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1" y="2924944"/>
            <a:ext cx="3456384" cy="384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806327"/>
            <a:ext cx="277180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318495"/>
            <a:ext cx="2122735" cy="324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56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8304" y="6453336"/>
            <a:ext cx="997496" cy="2160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404664"/>
            <a:ext cx="8712968" cy="583264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</a:t>
            </a:r>
          </a:p>
          <a:p>
            <a:pPr marL="45720" indent="0"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с первых лет жизни гуманной, социально активной, творческой личности, способной понимать и любить окружающий мир, природу и бережно относиться к ним.</a:t>
            </a:r>
          </a:p>
          <a:p>
            <a:pPr marL="45720" indent="0">
              <a:buNone/>
            </a:pP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52935"/>
            <a:ext cx="6768752" cy="40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00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0312" y="6309320"/>
            <a:ext cx="925488" cy="3600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856984" cy="619268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состоит из 10 блоков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«Я и природа»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«Вода»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«Воздух»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«Солнце»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«Камни, песок, глина»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«Почва»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«Растения»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«Животные»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«Лес»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«Человек и природа»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764703"/>
            <a:ext cx="4674096" cy="576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72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267</TotalTime>
  <Words>647</Words>
  <Application>Microsoft Office PowerPoint</Application>
  <PresentationFormat>Экран (4:3)</PresentationFormat>
  <Paragraphs>75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Воспитатель: Годунова О.Н.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Выполнила студентка 42 гр. Годунова Оксана</dc:title>
  <dc:creator>User</dc:creator>
  <cp:lastModifiedBy>User</cp:lastModifiedBy>
  <cp:revision>26</cp:revision>
  <dcterms:created xsi:type="dcterms:W3CDTF">2018-11-11T14:42:33Z</dcterms:created>
  <dcterms:modified xsi:type="dcterms:W3CDTF">2019-01-27T20:45:11Z</dcterms:modified>
</cp:coreProperties>
</file>