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F0E709-17CE-4540-A9A3-D3FD38DC335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C094AC-211F-4E20-A75A-10008B43BC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14401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496944" cy="3888432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у детей младшего дошкольного возраста посредством малых фольклорных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жанров»</a:t>
            </a:r>
          </a:p>
          <a:p>
            <a:pPr algn="l"/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Годунова О.Н.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1" cy="518457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 обедом: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 тем, как сесть обедать,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должны мы с вами сделать? (мыть руки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Подготовка ко сну.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Солнышку и детям отдыхать пора.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Вот они все вместе уходят со двора.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Пообедать надо, надо им поспать,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проснувшись, снова можно всем играть.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352839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59" cy="583264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ru-RU" sz="1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ru-RU" sz="1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– дедушка,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 – бабушка,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 – папочка,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 – мамочка,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 – я,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вся моя семья.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Завтрак                                                           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Кашей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подкрепились,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Чаю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сладкого напились.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</a:t>
            </a:r>
            <a:endParaRPr lang="ru-RU" sz="1800" dirty="0"/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"Водичка, водичка,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Умой моё личико,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глазки блестели,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щечки алели,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смеялся роток,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кусался зубок"</a:t>
            </a:r>
          </a:p>
          <a:p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3709144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54007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509119"/>
            <a:ext cx="7408333" cy="16170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52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5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9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4047916"/>
            <a:ext cx="4860540" cy="25940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95232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8640"/>
            <a:ext cx="8128000" cy="36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93096"/>
            <a:ext cx="223224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9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3204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звуковой культуры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речи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обогащение словаря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грамматического строя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речи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монологической и диалогической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речи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мелкой моторики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В детских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потешках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пестушках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загадках, 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заложен тонкий педагогический смысл. Они направлены на решение следующих задач: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736304" cy="21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1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202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Регулярное использование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малых фольклорных жанров  в детском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саду позволит заложить фундамент психофизического благополучия ребёнка, определяющий успешность его общего развития в дошкольный период детства.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448272" cy="3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19"/>
            <a:ext cx="2592288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592288" cy="32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3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342900" lvl="0" indent="-342900">
              <a:lnSpc>
                <a:spcPts val="1715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подобран фольклорный материал по возрасту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</a:p>
          <a:p>
            <a:pPr marL="342900" lvl="0" indent="-342900">
              <a:lnSpc>
                <a:spcPts val="1715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составлена картотека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потешек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поэзии пестования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всех режимных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моментов</a:t>
            </a: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ts val="1715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подобрана иллюстрированная литература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</a:p>
          <a:p>
            <a:pPr marL="342900" lvl="0" indent="-342900">
              <a:lnSpc>
                <a:spcPts val="1715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фольклорными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произведениями</a:t>
            </a:r>
            <a:endParaRPr lang="ru-RU" sz="20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работы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obs.uni-altai.ru/covers/627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872207" cy="21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2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59" cy="388843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адаптационный период 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завтраком</a:t>
            </a:r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умыванием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подготовке ко сну 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подъеме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обедом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время прогулки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922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основном этапе в первой младшей группе организована работа, с использованием фольклорных произведений на протяжении всего дня, включая их в различные режимные моменты.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3145011" cy="33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89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1" cy="4464495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обыгрывание сюжета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потешки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словесные игры "Доскажи словечко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подвижные игры и хороводные игры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пальчиковая гимнастика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чтение </a:t>
            </a:r>
            <a:r>
              <a:rPr lang="ru-RU" sz="1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потешек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 одновременной демонстрацией иллюстраций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Методы и приёмы, используемые при работе с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Calibri"/>
              </a:rPr>
              <a:t>потешками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6960"/>
            <a:ext cx="3107565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2160240" cy="14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348881"/>
            <a:ext cx="7408333" cy="34563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родным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языком</a:t>
            </a:r>
          </a:p>
          <a:p>
            <a:endParaRPr lang="ru-RU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разными видами деятельности (лепка, рисование, конструирование, физическое и музыкальное развитие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</a:p>
          <a:p>
            <a:endParaRPr lang="ru-RU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первоначальными навыками самообслуживания и гигиены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Целенаправленное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систематическое использование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малых фольклорных жанров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помогает детям овладеть: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800200" cy="14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8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Результатом моей работы являются положительные эмоции, весёлое, бодрое настроение моих детей, которое помогает овладеть родным языком, развивает память, воображение, мышление, даёт возможность побегать,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попрыгать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всесторонне развивает ребёнка.</a:t>
            </a:r>
            <a:endParaRPr lang="ru-RU" sz="3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fc.vseosvita.ua/000s67-9085/02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35392"/>
            <a:ext cx="18001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9425"/>
            <a:ext cx="18049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9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196</TotalTime>
  <Words>307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</vt:lpstr>
      <vt:lpstr>Презентация PowerPoint</vt:lpstr>
      <vt:lpstr>В детских потешках, пестушках, загадках,   заложен тонкий педагогический смысл. Они направлены на решение следующих задач: </vt:lpstr>
      <vt:lpstr>Регулярное использование малых фольклорных жанров  в детском саду позволит заложить фундамент психофизического благополучия ребёнка, определяющий успешность его общего развития в дошкольный период детства. </vt:lpstr>
      <vt:lpstr>Подготовительный этап работы</vt:lpstr>
      <vt:lpstr>На основном этапе в первой младшей группе организована работа, с использованием фольклорных произведений на протяжении всего дня, включая их в различные режимные моменты. </vt:lpstr>
      <vt:lpstr>Методы и приёмы, используемые при работе с потешками:</vt:lpstr>
      <vt:lpstr>Целенаправленное и систематическое использование малых фольклорных жанров помогает детям овладеть: </vt:lpstr>
      <vt:lpstr>Презентация PowerPoint</vt:lpstr>
      <vt:lpstr>Веселые потешки</vt:lpstr>
      <vt:lpstr>Презентация PowerPoint</vt:lpstr>
      <vt:lpstr>Спасибо за внимание 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User</cp:lastModifiedBy>
  <cp:revision>17</cp:revision>
  <dcterms:created xsi:type="dcterms:W3CDTF">2019-03-03T09:22:20Z</dcterms:created>
  <dcterms:modified xsi:type="dcterms:W3CDTF">2019-10-14T19:17:33Z</dcterms:modified>
</cp:coreProperties>
</file>