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1" r:id="rId3"/>
    <p:sldId id="278" r:id="rId4"/>
    <p:sldId id="270" r:id="rId5"/>
    <p:sldId id="258" r:id="rId6"/>
    <p:sldId id="272" r:id="rId7"/>
    <p:sldId id="262" r:id="rId8"/>
    <p:sldId id="274" r:id="rId9"/>
    <p:sldId id="26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в" initials="сл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1BA"/>
    <a:srgbClr val="0A0E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33" autoAdjust="0"/>
  </p:normalViewPr>
  <p:slideViewPr>
    <p:cSldViewPr>
      <p:cViewPr varScale="1">
        <p:scale>
          <a:sx n="39" d="100"/>
          <a:sy n="39" d="100"/>
        </p:scale>
        <p:origin x="-9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FF923-7D1E-45DE-AE1B-21E79F2E4B6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115D-E40A-4EB5-927C-B9322F9B0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115D-E40A-4EB5-927C-B9322F9B0E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E115D-E40A-4EB5-927C-B9322F9B0E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90B9-EB26-482C-AA81-934D873B2CD2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D832-59ED-458C-8710-6F3D7293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5287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A0EB6"/>
                </a:solidFill>
              </a:rPr>
              <a:t>Презентация </a:t>
            </a:r>
            <a:br>
              <a:rPr lang="ru-RU" sz="3600" dirty="0" smtClean="0">
                <a:solidFill>
                  <a:srgbClr val="0A0EB6"/>
                </a:solidFill>
              </a:rPr>
            </a:br>
            <a:r>
              <a:rPr lang="ru-RU" sz="3600" dirty="0" smtClean="0">
                <a:solidFill>
                  <a:srgbClr val="0A0EB6"/>
                </a:solidFill>
              </a:rPr>
              <a:t>преподавателя ПКИПТ (ИТ-колледж)</a:t>
            </a:r>
            <a:br>
              <a:rPr lang="ru-RU" sz="3600" dirty="0" smtClean="0">
                <a:solidFill>
                  <a:srgbClr val="0A0EB6"/>
                </a:solidFill>
              </a:rPr>
            </a:br>
            <a:r>
              <a:rPr lang="ru-RU" sz="3600" dirty="0" smtClean="0">
                <a:solidFill>
                  <a:srgbClr val="0A0EB6"/>
                </a:solidFill>
              </a:rPr>
              <a:t>Самариной Л.В.</a:t>
            </a:r>
            <a:endParaRPr lang="ru-RU" sz="3600" dirty="0">
              <a:solidFill>
                <a:srgbClr val="0A0EB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6472238" cy="278608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B731BA"/>
                </a:solidFill>
              </a:rPr>
              <a:t>Межпредметные связи общеобразовательных  </a:t>
            </a:r>
            <a:r>
              <a:rPr lang="ru-RU" sz="4400" dirty="0" smtClean="0">
                <a:solidFill>
                  <a:srgbClr val="B731BA"/>
                </a:solidFill>
              </a:rPr>
              <a:t>дисциплин в </a:t>
            </a:r>
            <a:r>
              <a:rPr lang="ru-RU" sz="4400" dirty="0" smtClean="0">
                <a:solidFill>
                  <a:srgbClr val="B731BA"/>
                </a:solidFill>
              </a:rPr>
              <a:t>системе  СПО</a:t>
            </a:r>
            <a:endParaRPr lang="ru-RU" sz="4400" dirty="0">
              <a:solidFill>
                <a:srgbClr val="B731B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лв.KAB328\Рабочий стол\мпс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727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048692"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r>
                        <a:rPr lang="ru-RU" baseline="0" dirty="0" smtClean="0"/>
                        <a:t> дисциплины «Информатика»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Связь с темой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Связь с дисциплиной</a:t>
                      </a:r>
                      <a:endParaRPr lang="ru-RU" dirty="0"/>
                    </a:p>
                  </a:txBody>
                  <a:tcPr/>
                </a:tc>
              </a:tr>
              <a:tr h="11675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Информация и информационные процессы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Информационные процессы в живой природе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</a:tr>
              <a:tr h="7430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Программное обеспечение ПК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Частная собственность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</a:tr>
              <a:tr h="1363300">
                <a:tc>
                  <a:txBody>
                    <a:bodyPr/>
                    <a:lstStyle/>
                    <a:p>
                      <a:r>
                        <a:rPr lang="ru-RU" dirty="0" smtClean="0"/>
                        <a:t>Файловая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Иерархическая структура династии Романовых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России</a:t>
                      </a:r>
                      <a:endParaRPr lang="ru-RU" dirty="0"/>
                    </a:p>
                  </a:txBody>
                  <a:tcPr/>
                </a:tc>
              </a:tr>
              <a:tr h="1048692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Компьютерная графика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Геометрические фигуры и их свойства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Геометрия</a:t>
                      </a:r>
                      <a:endParaRPr lang="ru-RU" dirty="0"/>
                    </a:p>
                  </a:txBody>
                  <a:tcPr/>
                </a:tc>
              </a:tr>
              <a:tr h="1061433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Алгоритмизация и программирование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Математика, обществознание, физика </a:t>
                      </a:r>
                      <a:r>
                        <a:rPr lang="ru-RU" smtClean="0"/>
                        <a:t>ин.яз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425303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базы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Евразия(государства, площадь, столицы…)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лв.KAB328\Рабочий стол\мпс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Информатика играет системообразующую роль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5"/>
            <a:ext cx="9144000" cy="5293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Она преодолевает разрозненность учебных предметов, устанавливает и усиливает МЕЖПРЕЖМЕТНЫЕ СВЯЗИ, объединят науки, дает представление целостной картины мира. Кроме того, информатика обеспечивает своими методами, средствами и технологиями другие области знания, дает практические навыки в решении профессиональных задач.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лв.KAB328\Рабочий стол\пмс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лв.KAB328\Рабочий стол\мпс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лв.KAB328\Рабочий стол\мпс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слв.KAB328\Рабочий стол\мпс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644648" cy="6880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слв.KAB328\Рабочий стол\мп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лв.KAB328\Рабочий стол\мпс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123</Words>
  <Application>Microsoft Office PowerPoint</Application>
  <PresentationFormat>Экран (4:3)</PresentationFormat>
  <Paragraphs>28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 преподавателя ПКИПТ (ИТ-колледж) Самариной Л.В.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Межпредметные связи</dc:title>
  <dc:creator>слв</dc:creator>
  <cp:lastModifiedBy>слв</cp:lastModifiedBy>
  <cp:revision>17</cp:revision>
  <dcterms:created xsi:type="dcterms:W3CDTF">2018-10-08T10:58:47Z</dcterms:created>
  <dcterms:modified xsi:type="dcterms:W3CDTF">2019-01-25T09:22:35Z</dcterms:modified>
</cp:coreProperties>
</file>