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72" r:id="rId3"/>
    <p:sldId id="257" r:id="rId4"/>
    <p:sldId id="275" r:id="rId5"/>
    <p:sldId id="273" r:id="rId6"/>
    <p:sldId id="260" r:id="rId7"/>
    <p:sldId id="270" r:id="rId8"/>
    <p:sldId id="274" r:id="rId9"/>
    <p:sldId id="261" r:id="rId10"/>
    <p:sldId id="271" r:id="rId11"/>
    <p:sldId id="278" r:id="rId12"/>
    <p:sldId id="276" r:id="rId13"/>
    <p:sldId id="27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1" autoAdjust="0"/>
  </p:normalViewPr>
  <p:slideViewPr>
    <p:cSldViewPr>
      <p:cViewPr>
        <p:scale>
          <a:sx n="70" d="100"/>
          <a:sy n="70" d="100"/>
        </p:scale>
        <p:origin x="139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89B3-5F5F-4E27-B5F0-AEBE35070331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58FE2-EAB2-42C9-B1AB-F7C2A2EE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9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58FE2-EAB2-42C9-B1AB-F7C2A2EEF7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85AF4B-58E1-4150-8A0B-96A5A81BA6E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84A88E-643A-41D3-9495-31BD1E408B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9" y="4005064"/>
            <a:ext cx="3528392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ВОСПИТАТЕЛЬ НОЗДРАЧЕВА ЕВГЕНИЯ ВАСИЛЬЕВНА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№31» ИГОСК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18" y="262956"/>
            <a:ext cx="4331474" cy="43181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</a:rPr>
              <a:t>Внедрение технологии решения изобретательских задач (ТРИЗ) в педагогический процесс дошкольной образовательной организации 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первого этапа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научить ребенка находить и различать противоречия, которые окружают его повсюду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этапа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учить детей фантазировать, изобретать.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88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третьего этапа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решение сказочных задач и придумывание разных сказок с помощью специальных методов ТРИЗ.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четвертом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ребенок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применяет полученные знания и, используя нестандартные, оригинальные решения проблем, учится находить выход из любой сложной ситуации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7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597666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  <a:t>ТРИЗ технология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  <a:t>· Создает ситуацию успеха, формируют умение планировать, обобщать и классифицировать.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  <a:t>· Способствует улучшению памяти и внимания.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  <a:t>· Развивает волевые и нравственные качества, общение со сверстниками. 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  <a:t>· Повышает познавательную активность, творческие способности, самооценку. 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effectLst/>
              </a:rPr>
              <a:t>· Приобщает детей к современным техническим средствам передачи и хранения информации.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2646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Технология ТРИЗ и используемые в ней методы и приемы помогают педагогам нашего ДОУ. 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Ведь как сказал Я. Каменский: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«Взрослые могут научить ребенка всему, что они умеют делать сами: творчески научить может только творческий человек».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859635"/>
            <a:ext cx="7565464" cy="1263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48" y="2780928"/>
            <a:ext cx="35052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5" y="476672"/>
            <a:ext cx="476091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27664"/>
            <a:ext cx="3816424" cy="225732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b="1" dirty="0">
                <a:effectLst/>
              </a:rPr>
              <a:t>ТРИЗ —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теория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решения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изобретательных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задач</a:t>
            </a:r>
            <a:br>
              <a:rPr lang="ru-RU" sz="3200" b="1" dirty="0">
                <a:effectLst/>
              </a:rPr>
            </a:br>
            <a:endParaRPr lang="ru-RU" sz="3200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764705"/>
            <a:ext cx="42484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67664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Основателем является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Генрих 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Саулович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Альтшуллер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(15.10.1926-24.09.1998)</a:t>
            </a:r>
          </a:p>
        </p:txBody>
      </p:sp>
    </p:spTree>
    <p:extLst>
      <p:ext uri="{BB962C8B-B14F-4D97-AF65-F5344CB8AC3E}">
        <p14:creationId xmlns:p14="http://schemas.microsoft.com/office/powerpoint/2010/main" val="25993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026570"/>
          </a:xfrm>
          <a:effectLst/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Цель ТРИЗ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— не просто развить фантазию детей, а научить мыслить системно, с пониманием происходящих процессов. Дать в руки воспитателям инструмент по конкретному практическому воспитанию у детей качеств творческой личности, 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способной понимать единство и противоречие 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окружающего мира, 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решать свои маленькие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проблемы.</a:t>
            </a:r>
            <a:endParaRPr lang="ru-RU" sz="48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71316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08912" cy="626469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В настоящее время приемы и методы технического ТРИЗ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с успехом используются в детских садах для развития у дошкольников изобретательской смекалки,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творческого воображения, диалектического мышления.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48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113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</a:rPr>
              <a:t>Мировой фонд методов и приемов развития мышления, и воображения насчитывает около 70 единиц и производных от них. 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4829175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8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208912" cy="864096"/>
          </a:xfrm>
        </p:spPr>
        <p:txBody>
          <a:bodyPr>
            <a:noAutofit/>
          </a:bodyPr>
          <a:lstStyle/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Методы и приемы технологии ТРИЗ можно использовать во всех разделах воспитания ребенка</a:t>
            </a:r>
          </a:p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352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844824"/>
            <a:ext cx="720080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НОД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776864" cy="314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Методика располагает как индивидуальными, так и коллективными приемами активизации деятельности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45598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" y="4237895"/>
            <a:ext cx="40324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Программа ТРИЗ для дошкольников — это программа коллективных игр и занятий с подробными методическими рекомендациями для воспитателей. Все занятия и игры предполагают самостоятельный выбор ребенком темы, материала и вида деятельности.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Они учат детей выявлять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противоречивые свойства предметов, явлений и разрешать эти противоречия. Разрешение противоречий — ключ к творческому мышлению.</a:t>
            </a:r>
          </a:p>
        </p:txBody>
      </p:sp>
    </p:spTree>
    <p:extLst>
      <p:ext uri="{BB962C8B-B14F-4D97-AF65-F5344CB8AC3E}">
        <p14:creationId xmlns:p14="http://schemas.microsoft.com/office/powerpoint/2010/main" val="38742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916832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по использованию элементов ТРИЗ в воспитательно -образовательном процессе дошкольного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23133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593</TotalTime>
  <Words>259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Внедрение технологии решения изобретательских задач (ТРИЗ) в педагогический процесс дошкольной образовательной организации </vt:lpstr>
      <vt:lpstr>ТРИЗ —  теория  решения  изобретательных  задач </vt:lpstr>
      <vt:lpstr>Цель ТРИЗ — не просто развить фантазию детей, а научить мыслить системно, с пониманием происходящих процессов. Дать в руки воспитателям инструмент по конкретному практическому воспитанию у детей качеств творческой личности,  способной понимать единство и противоречие  окружающего мира,  решать свои маленькие  проблемы.</vt:lpstr>
      <vt:lpstr>В настоящее время приемы и методы технического ТРИЗ  с успехом используются в детских садах для развития у дошкольников изобретательской смекалки,  творческого воображения, диалектического мышления. </vt:lpstr>
      <vt:lpstr>Мировой фонд методов и приемов развития мышления, и воображения насчитывает около 70 единиц и производных от них.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третьего этапа – решение сказочных задач и придумывание разных сказок с помощью специальных методов ТРИЗ.   На четвертом этапе - ребенок применяет полученные знания и, используя нестандартные, оригинальные решения проблем, учится находить выход из любой сложной ситуации.</vt:lpstr>
      <vt:lpstr>ТРИЗ технология · Создает ситуацию успеха, формируют умение планировать, обобщать и классифицировать. · Способствует улучшению памяти и внимания. · Развивает волевые и нравственные качества, общение со сверстниками.  · Повышает познавательную активность, творческие способности, самооценку.  · Приобщает детей к современным техническим средствам передачи и хранения информации. </vt:lpstr>
      <vt:lpstr>Технология ТРИЗ и используемые в ней методы и приемы помогают педагогам нашего ДОУ.  Ведь как сказал Я. Каменский:  «Взрослые могут научить ребенка всему, что они умеют делать сами: творчески научить может только творческий человек».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Алефтина</dc:creator>
  <cp:lastModifiedBy>Пользователь Windows</cp:lastModifiedBy>
  <cp:revision>23</cp:revision>
  <dcterms:created xsi:type="dcterms:W3CDTF">2015-02-23T13:02:07Z</dcterms:created>
  <dcterms:modified xsi:type="dcterms:W3CDTF">2019-03-31T13:23:16Z</dcterms:modified>
</cp:coreProperties>
</file>