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6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61D69-E9CF-4AD1-9462-B87CB735C526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F6127-3E84-4354-8882-4DBDE133A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2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2D4B-CE1B-47AC-8DBD-5B9DBC9A4355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F0F-931F-498F-86A5-89467A42F2D6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6E50-C3B2-4FEB-BBB2-D813FCE4A6F7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828D-1A71-4472-9940-820D68B9C73D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1876-965C-4111-B469-B379FC6D7A34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24E-33BE-425E-A83E-39BE8EC8C6C2}" type="datetime1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ACD-419A-4853-B618-14471CD0FEB6}" type="datetime1">
              <a:rPr lang="ru-RU" smtClean="0"/>
              <a:t>22.02.2019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C61E-C555-4065-9257-DDB76BD9D9A6}" type="datetime1">
              <a:rPr lang="ru-RU" smtClean="0"/>
              <a:t>22.02.2019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6BA1-3B25-4FD4-A710-B57D550D84EC}" type="datetime1">
              <a:rPr lang="ru-RU" smtClean="0"/>
              <a:t>22.02.2019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1C85-EF32-4308-AB9B-A8DBEE848969}" type="datetime1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F21C-A4C9-4BF6-939B-A6BDAC8A1985}" type="datetime1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79954C-57DE-41C4-88DF-9A35DD485FA5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9"/>
            <a:ext cx="8208912" cy="165618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 на тему: «Животные Красной книги»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933056"/>
            <a:ext cx="3960440" cy="187220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ученица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 МБОУ «СОШ №2» Маркина Софья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Зайцева Валентина Николаевна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237312"/>
            <a:ext cx="38884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100811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презентации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85000" lnSpcReduction="20000"/>
          </a:bodyPr>
          <a:lstStyle/>
          <a:p>
            <a:pPr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Красная книга</a:t>
            </a:r>
          </a:p>
          <a:p>
            <a:pPr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создания Красной книги</a:t>
            </a:r>
          </a:p>
          <a:p>
            <a:pPr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Животные Красной книги: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4.1. Леопард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4.2. Белый носорог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4.3. Уссурийский тигр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Заключение</a:t>
            </a:r>
          </a:p>
          <a:p>
            <a:pPr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познакомиться с Красной книгой, расширить и углубить знания об исчезающих видах животных.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38884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772816"/>
            <a:ext cx="4032449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4114800" cy="221984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Красная  книга –это книга, которая  содержит сведения о редких, исчезающих растениях и животных. Все они  нуждаются в охране.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456384" cy="20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538736" cy="298519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Красный цвет – сигнал  опасности!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Он как бы призывает всех людей: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«Растения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животные в беде, помогите 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02433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1" y="112276"/>
            <a:ext cx="5100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красная книга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7776863" cy="1008112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создания Красной книги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1484784"/>
            <a:ext cx="4085183" cy="5112568"/>
          </a:xfrm>
        </p:spPr>
        <p:txBody>
          <a:bodyPr anchor="t"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Сначала  </a:t>
            </a:r>
            <a:r>
              <a:rPr lang="ru-RU" dirty="0"/>
              <a:t>все  сведения о редких и исчезающих  растениях и животных уместились в одном томе.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нашей стране такая книга  вышла в 1978 году.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Второе </a:t>
            </a:r>
            <a:r>
              <a:rPr lang="ru-RU" dirty="0"/>
              <a:t>издание вышло в 1984 году уже в 2 томах.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них о каждом взятом под охрану растении и животном  кратко  сказано  всё: где  встречается, насколько в бедственном положении находится, по каким причинам  сокращается  численность и что надо делать, чтобы  уберечь вид от вымирания.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4" y="1484784"/>
            <a:ext cx="416072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250704" cy="57606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ЛЕОПАРД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340768"/>
            <a:ext cx="437008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466728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нравится Леопард. Это редкое очень красивое и грациозное животное. Шкуры леопарда очень высоко ценятся на рынке пушнины. Численность леопардов неуклонно снижается. Основная угроза для вида - уничтожение человеком мест обитания, браконьерская охота ради меха.</a:t>
            </a: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26064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Животные Красной книги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Белый носорог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2862" y="908720"/>
            <a:ext cx="482359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Белый носорог является одним из самых крупных представителей семейства носорогов. Второе по величине сухопутное животное на планете после слона. В мире осталось только три особи этого вида. Мне бы очень хотелось, чтобы этот носорог остался на планете. Виновником в его истреблении является человек. Браконьерство достигло больших масштабов в 1960 году. Так, рог носорога можно продать по ценам свыше $75 000 за килограмм.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Уссурийский тигр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764704"/>
            <a:ext cx="46805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Уссурийский тигр самый северный тигр. Он признан одним из самых больших хищников в мире. Тигр способен по снегу развивать скорость до 50 км/ч. Является одним из самых малочисленных подвидов тигра. Занесён в Красную книгу. В Китае за убийство амурского тигра предусмотрена смертная казнь.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9442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человека – сохранять и умножать природные богатства. Ведь природа – наш близкий друг, без неё человек не может прожить. Поэтому наш долг – бережно относиться к природе, охранять животных и растения, особенно тех, которые находятся на грани исчезновения.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429000"/>
            <a:ext cx="7488832" cy="25202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природа должна быть для всех неприкосновенной. Наблюдайте, фотографируйте, слушайте, любуйтесь, но не трогайте, не ловите. К живым объектам природы нужно относиться по-особому: бережно, как к собственной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249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77</TotalTime>
  <Words>412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Проект на тему: «Животные Красной книги»</vt:lpstr>
      <vt:lpstr>Содержание презентации</vt:lpstr>
      <vt:lpstr>Цель проекта : познакомиться с Красной книгой, расширить и углубить знания об исчезающих видах животных.  </vt:lpstr>
      <vt:lpstr>Красная  книга –это книга, которая  содержит сведения о редких, исчезающих растениях и животных. Все они  нуждаются в охране.</vt:lpstr>
      <vt:lpstr>История создания Красной книги</vt:lpstr>
      <vt:lpstr>ЛЕОПАРД</vt:lpstr>
      <vt:lpstr>Белый носорог</vt:lpstr>
      <vt:lpstr>Уссурийский тигр</vt:lpstr>
      <vt:lpstr>Заключение:  Главная задача человека – сохранять и умножать природные богатства. Ведь природа – наш близкий друг, без неё человек не может прожить. Поэтому наш долг – бережно относиться к природе, охранять животных и растения, особенно тех, которые находятся на грани исчезновения.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«Животные красной книги»</dc:title>
  <dc:creator>огонек</dc:creator>
  <cp:lastModifiedBy>огонек</cp:lastModifiedBy>
  <cp:revision>10</cp:revision>
  <dcterms:created xsi:type="dcterms:W3CDTF">2017-11-30T07:34:09Z</dcterms:created>
  <dcterms:modified xsi:type="dcterms:W3CDTF">2019-02-22T06:38:13Z</dcterms:modified>
</cp:coreProperties>
</file>