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67" r:id="rId5"/>
    <p:sldId id="268" r:id="rId6"/>
    <p:sldId id="258" r:id="rId7"/>
    <p:sldId id="269" r:id="rId8"/>
    <p:sldId id="259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37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62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6896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66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0491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299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845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70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33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4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15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05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99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8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34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F38E-0AD7-4A3F-903F-74DB2025DBB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68EB6E-E5C0-42D4-AD29-2CF2B685B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6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7273" y="187287"/>
            <a:ext cx="9367340" cy="6378765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Конференция по защите учебных проектов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br>
              <a:rPr lang="ru-RU" sz="1400" b="1" dirty="0" smtClean="0"/>
            </a:br>
            <a:r>
              <a:rPr lang="ru-RU" sz="1800" b="1" dirty="0" smtClean="0"/>
              <a:t>ВТОРАЯ ЖИЗНЬ ШКОЛЬНОЙ ТЕТРАДКИ</a:t>
            </a:r>
            <a:br>
              <a:rPr lang="ru-RU" sz="18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 </a:t>
            </a:r>
            <a:br>
              <a:rPr lang="ru-RU" sz="1200" b="1" dirty="0" smtClean="0"/>
            </a:br>
            <a:r>
              <a:rPr lang="ru-RU" sz="1200" b="1" dirty="0" smtClean="0"/>
              <a:t>с.Красный Чикой</a:t>
            </a:r>
            <a:br>
              <a:rPr lang="ru-RU" sz="1200" b="1" dirty="0" smtClean="0"/>
            </a:br>
            <a:r>
              <a:rPr lang="ru-RU" sz="1200" b="1" dirty="0" smtClean="0"/>
              <a:t>201</a:t>
            </a:r>
            <a:r>
              <a:rPr lang="en-US" sz="1200" b="1" smtClean="0"/>
              <a:t>9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789803"/>
            <a:ext cx="8915399" cy="2113860"/>
          </a:xfrm>
        </p:spPr>
        <p:txBody>
          <a:bodyPr>
            <a:normAutofit/>
          </a:bodyPr>
          <a:lstStyle/>
          <a:p>
            <a:pPr algn="r"/>
            <a:r>
              <a:rPr lang="ru-RU" sz="1300" b="1" dirty="0" smtClean="0"/>
              <a:t>Работу выполнили: ученицы 8-Б класса</a:t>
            </a:r>
            <a:br>
              <a:rPr lang="ru-RU" sz="1300" b="1" dirty="0" smtClean="0"/>
            </a:br>
            <a:r>
              <a:rPr lang="ru-RU" sz="1300" b="1" dirty="0" smtClean="0"/>
              <a:t>МОУ "</a:t>
            </a:r>
            <a:r>
              <a:rPr lang="ru-RU" sz="1300" b="1" dirty="0" err="1" smtClean="0"/>
              <a:t>Красночикойская</a:t>
            </a:r>
            <a:r>
              <a:rPr lang="ru-RU" sz="1300" b="1" dirty="0" smtClean="0"/>
              <a:t> СОШ№2"</a:t>
            </a:r>
            <a:br>
              <a:rPr lang="ru-RU" sz="1300" b="1" dirty="0" smtClean="0"/>
            </a:br>
            <a:r>
              <a:rPr lang="ru-RU" sz="1300" b="1" dirty="0" smtClean="0"/>
              <a:t>Быкова Кристина Андреевна,</a:t>
            </a:r>
            <a:br>
              <a:rPr lang="ru-RU" sz="1300" b="1" dirty="0" smtClean="0"/>
            </a:br>
            <a:r>
              <a:rPr lang="ru-RU" sz="1300" b="1" dirty="0" smtClean="0"/>
              <a:t> Косарева Екатерина Алексеевна</a:t>
            </a:r>
            <a:br>
              <a:rPr lang="ru-RU" sz="1300" b="1" dirty="0" smtClean="0"/>
            </a:br>
            <a:r>
              <a:rPr lang="ru-RU" sz="1300" b="1" dirty="0" smtClean="0"/>
              <a:t>Руководитель: учитель химии </a:t>
            </a:r>
            <a:br>
              <a:rPr lang="ru-RU" sz="1300" b="1" dirty="0" smtClean="0"/>
            </a:br>
            <a:r>
              <a:rPr lang="ru-RU" sz="1300" b="1" dirty="0" smtClean="0"/>
              <a:t>МОУ "</a:t>
            </a:r>
            <a:r>
              <a:rPr lang="ru-RU" sz="1300" b="1" dirty="0" err="1" smtClean="0"/>
              <a:t>Красночикойская</a:t>
            </a:r>
            <a:r>
              <a:rPr lang="ru-RU" sz="1300" b="1" dirty="0" smtClean="0"/>
              <a:t> СОШ№2"</a:t>
            </a:r>
            <a:br>
              <a:rPr lang="ru-RU" sz="1300" b="1" dirty="0" smtClean="0"/>
            </a:br>
            <a:r>
              <a:rPr lang="ru-RU" sz="1300" b="1" dirty="0" err="1" smtClean="0"/>
              <a:t>Веселкова</a:t>
            </a:r>
            <a:r>
              <a:rPr lang="ru-RU" sz="1300" b="1" dirty="0" smtClean="0"/>
              <a:t> Светлана Георгиевна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502" y="2082188"/>
            <a:ext cx="3591498" cy="4307594"/>
          </a:xfrm>
        </p:spPr>
        <p:txBody>
          <a:bodyPr/>
          <a:lstStyle/>
          <a:p>
            <a:pPr algn="ctr"/>
            <a:r>
              <a:rPr lang="ru-RU" dirty="0" smtClean="0"/>
              <a:t>Получение целлюлозной массы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32" y="1311007"/>
            <a:ext cx="6143637" cy="4106002"/>
          </a:xfrm>
        </p:spPr>
      </p:pic>
    </p:spTree>
    <p:extLst>
      <p:ext uri="{BB962C8B-B14F-4D97-AF65-F5344CB8AC3E}">
        <p14:creationId xmlns="" xmlns:p14="http://schemas.microsoft.com/office/powerpoint/2010/main" val="5365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466" y="2034268"/>
            <a:ext cx="3415229" cy="4575851"/>
          </a:xfrm>
        </p:spPr>
        <p:txBody>
          <a:bodyPr/>
          <a:lstStyle/>
          <a:p>
            <a:pPr algn="ctr"/>
            <a:r>
              <a:rPr lang="ru-RU" dirty="0" smtClean="0"/>
              <a:t>Высыхание бумаги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34" y="2016836"/>
            <a:ext cx="6126660" cy="4594996"/>
          </a:xfrm>
        </p:spPr>
      </p:pic>
    </p:spTree>
    <p:extLst>
      <p:ext uri="{BB962C8B-B14F-4D97-AF65-F5344CB8AC3E}">
        <p14:creationId xmlns="" xmlns:p14="http://schemas.microsoft.com/office/powerpoint/2010/main" val="41149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778" y="2104222"/>
            <a:ext cx="3752791" cy="4219459"/>
          </a:xfrm>
        </p:spPr>
        <p:txBody>
          <a:bodyPr/>
          <a:lstStyle/>
          <a:p>
            <a:pPr algn="ctr"/>
            <a:r>
              <a:rPr lang="ru-RU" dirty="0" smtClean="0"/>
              <a:t>Декоративная бумага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23" y="1473876"/>
            <a:ext cx="5652317" cy="5161223"/>
          </a:xfrm>
        </p:spPr>
      </p:pic>
    </p:spTree>
    <p:extLst>
      <p:ext uri="{BB962C8B-B14F-4D97-AF65-F5344CB8AC3E}">
        <p14:creationId xmlns="" xmlns:p14="http://schemas.microsoft.com/office/powerpoint/2010/main" val="32123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847" y="2302524"/>
            <a:ext cx="3466352" cy="3216925"/>
          </a:xfrm>
        </p:spPr>
        <p:txBody>
          <a:bodyPr/>
          <a:lstStyle/>
          <a:p>
            <a:pPr algn="ctr"/>
            <a:r>
              <a:rPr lang="ru-RU" dirty="0" smtClean="0"/>
              <a:t>Декоративная бумага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65" y="1457516"/>
            <a:ext cx="4969929" cy="5106632"/>
          </a:xfrm>
        </p:spPr>
      </p:pic>
    </p:spTree>
    <p:extLst>
      <p:ext uri="{BB962C8B-B14F-4D97-AF65-F5344CB8AC3E}">
        <p14:creationId xmlns="" xmlns:p14="http://schemas.microsoft.com/office/powerpoint/2010/main" val="33618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766" y="2511846"/>
            <a:ext cx="4259567" cy="3084721"/>
          </a:xfrm>
        </p:spPr>
        <p:txBody>
          <a:bodyPr/>
          <a:lstStyle/>
          <a:p>
            <a:pPr algn="ctr"/>
            <a:r>
              <a:rPr lang="ru-RU" dirty="0" smtClean="0"/>
              <a:t>Бумага с красителями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23" y="1336574"/>
            <a:ext cx="6095433" cy="4707478"/>
          </a:xfrm>
        </p:spPr>
      </p:pic>
    </p:spTree>
    <p:extLst>
      <p:ext uri="{BB962C8B-B14F-4D97-AF65-F5344CB8AC3E}">
        <p14:creationId xmlns="" xmlns:p14="http://schemas.microsoft.com/office/powerpoint/2010/main" val="8088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447" y="2522863"/>
            <a:ext cx="4424820" cy="31177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Декоративная бумага с красителями и с добавлением фольги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13" y="1619766"/>
            <a:ext cx="5353029" cy="4942901"/>
          </a:xfrm>
        </p:spPr>
      </p:pic>
    </p:spTree>
    <p:extLst>
      <p:ext uri="{BB962C8B-B14F-4D97-AF65-F5344CB8AC3E}">
        <p14:creationId xmlns="" xmlns:p14="http://schemas.microsoft.com/office/powerpoint/2010/main" val="634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7441" y="1564395"/>
            <a:ext cx="9257171" cy="4346827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Учащиеся МОУ «</a:t>
            </a:r>
            <a:r>
              <a:rPr lang="ru-RU" sz="2400" dirty="0" err="1" smtClean="0"/>
              <a:t>Красночикойская</a:t>
            </a:r>
            <a:r>
              <a:rPr lang="ru-RU" sz="2400" dirty="0" smtClean="0"/>
              <a:t> СОШ № 2» используют большое количество бумаги на разные нужды, стараются использовать ее рационально, но вторично почти не используют;</a:t>
            </a:r>
          </a:p>
          <a:p>
            <a:pPr lvl="0"/>
            <a:r>
              <a:rPr lang="ru-RU" sz="2400" dirty="0" smtClean="0"/>
              <a:t>Промышленное производство бумаги – достаточно вредное производство, так как кроме вырубки лесов оно сопровождается образованием отходов, загрязняющих воды, почвы и воздух;</a:t>
            </a:r>
          </a:p>
          <a:p>
            <a:pPr lvl="0"/>
            <a:r>
              <a:rPr lang="ru-RU" sz="2400" dirty="0" smtClean="0"/>
              <a:t>Бумагу можно перерабатывать в домашних условиях и использовать вновь полученную бумагу в различных целях.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692" y="1428341"/>
            <a:ext cx="8911687" cy="450975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внимание! 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9368" y="239157"/>
            <a:ext cx="5062723" cy="3794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4761" y="3466531"/>
            <a:ext cx="4535657" cy="32274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2239" y="612195"/>
            <a:ext cx="5522225" cy="337485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91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400" u="sng" dirty="0"/>
              <a:t>Целью</a:t>
            </a:r>
            <a:r>
              <a:rPr lang="ru-RU" sz="2400" dirty="0"/>
              <a:t> нашей работы было выявление способов вторичного использования бумаги. </a:t>
            </a: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5369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5210" y="627962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Задачи: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58458" y="1222872"/>
            <a:ext cx="97058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1. Разработать анкету и провести опрос среди учащихся нашей школы о количестве бумаги, используемом учащимися за год, путях ее использования, способах экономии и вторичного использования, а так же о важности ее экономного использования.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2. Изучить литературу по теме исследования.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3. Самостоятельно изготовить бумагу из макулатуры в домашних условиях и оценить возможности ее использования в различных целях.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547" y="837282"/>
            <a:ext cx="9518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/>
              <a:t>Работа основывалась на </a:t>
            </a:r>
            <a:r>
              <a:rPr lang="ru-RU" sz="2400" u="sng" dirty="0" smtClean="0"/>
              <a:t>предположении</a:t>
            </a:r>
            <a:r>
              <a:rPr lang="ru-RU" sz="2400" dirty="0" smtClean="0"/>
              <a:t> о том, что учащимся МОУ «</a:t>
            </a:r>
            <a:r>
              <a:rPr lang="ru-RU" sz="2400" dirty="0" err="1" smtClean="0"/>
              <a:t>Красночикойская</a:t>
            </a:r>
            <a:r>
              <a:rPr lang="ru-RU" sz="2400" dirty="0" smtClean="0"/>
              <a:t> СОШ № 2» требуется много бумаги, но вторично они ее не используют. </a:t>
            </a:r>
          </a:p>
          <a:p>
            <a:pPr>
              <a:lnSpc>
                <a:spcPct val="200000"/>
              </a:lnSpc>
            </a:pPr>
            <a:r>
              <a:rPr lang="ru-RU" sz="2400" dirty="0" smtClean="0"/>
              <a:t>Для проверки этой гипотезы нами была разработана </a:t>
            </a:r>
            <a:r>
              <a:rPr lang="ru-RU" sz="2400" u="sng" dirty="0" smtClean="0"/>
              <a:t>анкета</a:t>
            </a:r>
            <a:r>
              <a:rPr lang="ru-RU" sz="2400" dirty="0" smtClean="0"/>
              <a:t> и проведен </a:t>
            </a:r>
            <a:r>
              <a:rPr lang="ru-RU" sz="2400" u="sng" dirty="0" smtClean="0"/>
              <a:t>опрос</a:t>
            </a:r>
            <a:r>
              <a:rPr lang="ru-RU" sz="2400" dirty="0" smtClean="0"/>
              <a:t> среди учащихся нашей школы. Опрошено было 100 учащихся.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2337" y="506777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Гипотеза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0397093"/>
              </p:ext>
            </p:extLst>
          </p:nvPr>
        </p:nvGraphicFramePr>
        <p:xfrm>
          <a:off x="314887" y="625495"/>
          <a:ext cx="11252826" cy="5995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471"/>
                <a:gridCol w="1875471"/>
                <a:gridCol w="1875471"/>
                <a:gridCol w="1875471"/>
                <a:gridCol w="1875471"/>
                <a:gridCol w="1875471"/>
              </a:tblGrid>
              <a:tr h="14229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анкеты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Сколько бумаги вы используете за год?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 чего</a:t>
                      </a:r>
                      <a:r>
                        <a:rPr lang="ru-RU" baseline="0" dirty="0" smtClean="0"/>
                        <a:t> вы используете бумагу?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вы делаете с использованной бумагой?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можно</a:t>
                      </a:r>
                      <a:r>
                        <a:rPr lang="ru-RU" baseline="0" dirty="0" smtClean="0"/>
                        <a:t> экономить бумагу?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Важно ли экономить</a:t>
                      </a:r>
                      <a:r>
                        <a:rPr lang="ru-RU" baseline="0" dirty="0" smtClean="0"/>
                        <a:t> бумагу и почему?</a:t>
                      </a:r>
                      <a:endParaRPr lang="ru-RU" dirty="0"/>
                    </a:p>
                  </a:txBody>
                  <a:tcPr/>
                </a:tc>
              </a:tr>
              <a:tr h="4572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Самые популярные</a:t>
                      </a:r>
                      <a:r>
                        <a:rPr lang="ru-RU" baseline="0" dirty="0" smtClean="0"/>
                        <a:t> ответы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2-3 пачки в год ( 1000-1500листов)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Письма,</a:t>
                      </a:r>
                      <a:r>
                        <a:rPr lang="ru-RU" baseline="0" dirty="0" smtClean="0"/>
                        <a:t>  ксерокопирования, подготовки учебных проектов, рисования, изготовления аппликаций и т.п.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Используют для растопки</a:t>
                      </a:r>
                      <a:r>
                        <a:rPr lang="ru-RU" baseline="0" dirty="0" smtClean="0"/>
                        <a:t> печи или просто сжигают её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Использовать листы бумаги с двух сторон, исписывать их полностью, использовать оставшееся чистое место в качестве черновиков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Экономить бумагу необходимо,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так как сырьём для неё изготовления является древесина, то есть,</a:t>
                      </a:r>
                      <a:r>
                        <a:rPr lang="ru-RU" baseline="0" dirty="0" smtClean="0"/>
                        <a:t> для того, чтобы получать новую бумагу, нужно вырубать леса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40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рагмент молекулы целлюло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776"/>
            <a:ext cx="12191999" cy="511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Изготовление бумаги в Древнем Китае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9354" y="2179565"/>
            <a:ext cx="3738255" cy="441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0498" y="2669584"/>
            <a:ext cx="6272251" cy="3649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38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348</Words>
  <Application>Microsoft Office PowerPoint</Application>
  <PresentationFormat>Произвольный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Конференция по защите учебных проектов         ВТОРАЯ ЖИЗНЬ ШКОЛЬНОЙ ТЕТРАДКИ                                         с.Красный Чикой 2019 </vt:lpstr>
      <vt:lpstr>Слайд 2</vt:lpstr>
      <vt:lpstr>Слайд 3</vt:lpstr>
      <vt:lpstr>Слайд 4</vt:lpstr>
      <vt:lpstr>Слайд 5</vt:lpstr>
      <vt:lpstr>Слайд 6</vt:lpstr>
      <vt:lpstr>Слайд 7</vt:lpstr>
      <vt:lpstr>Изготовление бумаги в Древнем Китае </vt:lpstr>
      <vt:lpstr>Слайд 9</vt:lpstr>
      <vt:lpstr>Получение целлюлозной массы </vt:lpstr>
      <vt:lpstr>Высыхание бумаги</vt:lpstr>
      <vt:lpstr>Декоративная бумага</vt:lpstr>
      <vt:lpstr>Декоративная бумага</vt:lpstr>
      <vt:lpstr>Бумага с красителями</vt:lpstr>
      <vt:lpstr>Декоративная бумага с красителями и с добавлением фольги  </vt:lpstr>
      <vt:lpstr>Выводы: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Паха и Света</cp:lastModifiedBy>
  <cp:revision>14</cp:revision>
  <dcterms:created xsi:type="dcterms:W3CDTF">2018-04-25T09:55:48Z</dcterms:created>
  <dcterms:modified xsi:type="dcterms:W3CDTF">2019-02-04T02:44:50Z</dcterms:modified>
</cp:coreProperties>
</file>