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4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0B3A7-FFB1-4235-8E5B-388D804F08F4}" type="datetimeFigureOut">
              <a:rPr lang="ru-RU" smtClean="0"/>
              <a:t>06.04.2019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6F98C-C9D2-4CE8-9496-B96C795C09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01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F98C-C9D2-4CE8-9496-B96C795C091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980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F98C-C9D2-4CE8-9496-B96C795C091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064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F98C-C9D2-4CE8-9496-B96C795C091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961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F98C-C9D2-4CE8-9496-B96C795C091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263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F98C-C9D2-4CE8-9496-B96C795C091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672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F98C-C9D2-4CE8-9496-B96C795C091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74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7665-4894-43D3-980D-4E8F18CAAF92}" type="datetime1">
              <a:rPr lang="ru-RU" smtClean="0"/>
              <a:t>06.04.2019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553E-E25F-4622-A430-994AF240B7A8}" type="datetime1">
              <a:rPr lang="ru-RU" smtClean="0"/>
              <a:t>06.04.2019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F7AB-29E2-4E92-9E82-8E62DC8A3980}" type="datetime1">
              <a:rPr lang="ru-RU" smtClean="0"/>
              <a:t>06.04.2019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4669-1DFD-452A-88D6-4CBCDAFC2B4D}" type="datetime1">
              <a:rPr lang="ru-RU" smtClean="0"/>
              <a:t>06.04.2019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D3DF-A0A9-474B-A9B9-926424345261}" type="datetime1">
              <a:rPr lang="ru-RU" smtClean="0"/>
              <a:t>06.04.2019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029-DB4F-4C38-9845-32FEC3036CF9}" type="datetime1">
              <a:rPr lang="ru-RU" smtClean="0"/>
              <a:t>06.04.2019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0BE9-2DB0-4ADE-9120-D802EC9B5F94}" type="datetime1">
              <a:rPr lang="ru-RU" smtClean="0"/>
              <a:t>06.04.2019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FB8F-8DEC-466D-91E3-FBDB8A999A8D}" type="datetime1">
              <a:rPr lang="ru-RU" smtClean="0"/>
              <a:t>06.04.2019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E516-195C-4D5E-8AF3-EC5FB843E085}" type="datetime1">
              <a:rPr lang="ru-RU" smtClean="0"/>
              <a:t>06.04.2019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F74F-4E1D-4EED-8DF7-02F38AF678CB}" type="datetime1">
              <a:rPr lang="ru-RU" smtClean="0"/>
              <a:t>06.04.2019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CFD6-CBB7-4C0B-B0AE-8E2B01E1DC40}" type="datetime1">
              <a:rPr lang="ru-RU" smtClean="0"/>
              <a:t>06.04.2019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4DC9CCB-F825-4625-97F9-E920877AB877}" type="datetime1">
              <a:rPr lang="ru-RU" smtClean="0"/>
              <a:t>06.04.2019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7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134634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5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09" y="0"/>
            <a:ext cx="898849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5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5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72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5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6</a:t>
            </a:fld>
            <a:endParaRPr lang="ru-RU" dirty="0">
              <a:solidFill>
                <a:srgbClr val="073E87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09" y="0"/>
            <a:ext cx="898849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4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7</a:t>
            </a:fld>
            <a:endParaRPr lang="ru-RU" dirty="0">
              <a:solidFill>
                <a:srgbClr val="073E87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4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8</a:t>
            </a:fld>
            <a:endParaRPr lang="ru-RU" dirty="0">
              <a:solidFill>
                <a:srgbClr val="073E87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4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9</a:t>
            </a:fld>
            <a:endParaRPr lang="ru-RU" dirty="0">
              <a:solidFill>
                <a:srgbClr val="073E87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4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120</TotalTime>
  <Words>15</Words>
  <Application>Microsoft Office PowerPoint</Application>
  <PresentationFormat>Экран (4:3)</PresentationFormat>
  <Paragraphs>15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Artem</cp:lastModifiedBy>
  <cp:revision>15</cp:revision>
  <dcterms:created xsi:type="dcterms:W3CDTF">2018-02-05T17:31:06Z</dcterms:created>
  <dcterms:modified xsi:type="dcterms:W3CDTF">2019-04-06T12:57:01Z</dcterms:modified>
</cp:coreProperties>
</file>