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8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>
      <p:cViewPr varScale="1">
        <p:scale>
          <a:sx n="79" d="100"/>
          <a:sy n="79" d="100"/>
        </p:scale>
        <p:origin x="-5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801C4D-2DF5-47BB-9ECB-B33BE01FBA0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980728"/>
            <a:ext cx="7772400" cy="41434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«Недаром помнит вся Россия»</a:t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Бородинское сражение 1812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142876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ГБОУ Школа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870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Воспитатель ГБОУ Школа № 870</a:t>
            </a:r>
            <a:endParaRPr lang="ru-RU" dirty="0"/>
          </a:p>
          <a:p>
            <a:pPr algn="r"/>
            <a:r>
              <a:rPr lang="ru-RU" dirty="0" smtClean="0"/>
              <a:t>Чебышева Е.Ю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ransition spd="slow"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5/51/Fire_of_Moscow_1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715000" cy="4076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Едва Наполеон расположился со своей свитой в Кремле, как в городе начались пожары один за другим, и никакие усилия, направленные к их прекращению, не могли ничего сделать. В то время как тушили в одном месте, загоралось в другом, и так перебегая с квартала на квартал, огонь охватил почти всю Москву.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Наполеону с войсками пришлось покинуть Москву.</a:t>
            </a:r>
            <a:r>
              <a:rPr lang="ru-RU" sz="2400" b="1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Уходя, французы заминировали Кремль, Собор Василия Блаженного и др., но русские патриоты смогли обезвредить заряды.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s://upload.wikimedia.org/wikipedia/commons/f/f3/Fireofmos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00240"/>
            <a:ext cx="7620000" cy="47244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358246" cy="228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Наполеон уходил из России, наши войска преследовали его по пятам. Французы вынуждены были отступать по Смоленской дороге, т. е. по тому пути, каким они пришли в Москву; он был совершенно опустошен, и двигаться по нему — значило обречь себя на голодовку за полной невозможностью обеспечить армию провиантом.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s://www.proza.ru/pics/2011/06/06/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7000924" cy="4614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500042"/>
            <a:ext cx="42148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FFC000"/>
                </a:solidFill>
                <a:latin typeface="Comic Sans MS" pitchFamily="66" charset="0"/>
              </a:rPr>
              <a:t>Огромный урон наносили французам партизанские отряды. Руководителем партизанского движения стал полковник </a:t>
            </a:r>
            <a: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  <a:t>Денис Давыдов</a:t>
            </a:r>
            <a:r>
              <a:rPr lang="ru-RU" sz="2600" dirty="0" smtClean="0">
                <a:solidFill>
                  <a:srgbClr val="FFC000"/>
                </a:solidFill>
                <a:latin typeface="Comic Sans MS" pitchFamily="66" charset="0"/>
              </a:rPr>
              <a:t>, получивший на это согласие М. Кутузова еще до Бородинского сражения. Вскоре на занятых врагом территориях начали возникать отряды из числа местных жителей.</a:t>
            </a:r>
            <a:r>
              <a:rPr lang="ru-RU" sz="2400" b="1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mtdata.ru/u21/photo8519/20863973704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0252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6439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В ознаменование победы в войне 1812 года было поставлено множество памятников и мемориалов, из которых наиболее известным является ансамбль Дворцовой площади с Александровской колонной.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s://avatars.mds.yandex.net/get-pdb/69339/f499b284-0546-4a08-b4a7-49ef1f380d9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153376" cy="45862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Своеобразным памятником является Военная галерея Зимнего дворца, входящая в экспозицию Государственного Эрмитажа. Здесь находятся 332 портрета военачальников русской армии.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itd3.mycdn.me/image?id=849097013489&amp;t=20&amp;plc=WEB&amp;tkn=*sXlZwEHYKpvG_5QK95pK1B67R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Храм Христа Спасителя.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s://upload.wikimedia.org/wikipedia/commons/6/69/No1963_H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4286280" cy="5837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1484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В середине 1814 г., к торжественной встрече возвращавшихся из Западной Европы победоносных русских войск, у Тверской заставы была сооружена деревянная Триумфальная арка. Но памятник быстро ветшал, и через 12 лет, в 1826 г., было решено заменить деревянную Триумфальную арку каменной.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Moscow 05-2017 img17 Triumphal G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1546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38576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Памятник Петру Ивановичу Багратиону на Кутузовском проспекте Москвы был торжественно открыт 5 сентября 1999 г. Знаменитый полководец вознесся в бронзе над Кутузовским проспектом: натянутые поводья придерживают бег горячего жеребца, правая рука генерала замахом клинка призывает русские полки к атаке.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http://visualrian.ru/images/old_preview/62/07/620786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385762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Бородинский мост сооружен в 1912 году в память Отечественной войны 1812 года. Реконструирован в 1952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https://ds03.infourok.ru/uploads/ex/03fe/0002ea2d-cccb6ab0/img12.jpg"/>
          <p:cNvPicPr>
            <a:picLocks noChangeAspect="1" noChangeArrowheads="1"/>
          </p:cNvPicPr>
          <p:nvPr/>
        </p:nvPicPr>
        <p:blipFill>
          <a:blip r:embed="rId2"/>
          <a:srcRect l="9589" t="20091" r="8219" b="5023"/>
          <a:stretch>
            <a:fillRect/>
          </a:stretch>
        </p:blipFill>
        <p:spPr bwMode="auto">
          <a:xfrm>
            <a:off x="857224" y="1444214"/>
            <a:ext cx="7643866" cy="5223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363914"/>
            <a:ext cx="84969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закрепить знания о «Бородинской битве» и ее значении для победы в Отечественной войне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Задачи: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- закрепить знания детей о «Бородинской битве»; познакомить с выдающимися полководцами (Наполеон, Кутузов); дать представление о гусарах. Обогащение словарного запаса.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- развить интерес к истории своего народа. Развитие познавательного интереса.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- воспитать любовь к своей Родине; воспитать патриотические чувства; гордость за свой народ.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Музей-панорама «Бородинская битва».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8914" name="Picture 2" descr="http://bonton-sp.ru/assets/images/products/399/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72362" cy="5244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Кутузовская изба  — дом Военного совета в Филях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Moscow KutuzovskayaIzba 4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4321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4429124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Бородинское поле — место святое для каждого русского человека.</a:t>
            </a:r>
            <a:b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На кургане, оказавшемся теперь в центре деревни Горки, был поставлен памятник полководцу Кутузову М.И.: На сужающемся кверху четырехгранном обелиске, застыл распластавший свои могучие крылья бронзовый орел, который сжимает в лапах лавровый позолоченный венок. Это символ победы, одержанной войсками под командованием Кутузова в Бородинском сражении. На лицевой грани обелиска выбиты золотыми буквами слова Кутузова о Бородинском сражении: «</a:t>
            </a:r>
            <a:r>
              <a:rPr lang="ru-RU" sz="2000" b="1" i="1" dirty="0" smtClean="0">
                <a:solidFill>
                  <a:srgbClr val="FFC000"/>
                </a:solidFill>
                <a:latin typeface="Comic Sans MS" pitchFamily="66" charset="0"/>
              </a:rPr>
              <a:t>Неприятель отражен на всех пунктах».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nz76.ru/wp-content/uploads/2012/09/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610139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114" y="260648"/>
            <a:ext cx="835824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Бородинское битва положило начало разгрому «знаменитой армии» Наполеона. К концу 1812 года война окончилась практически полным истреблением врага. Остатки армии Наполеона были изгнаны за границы России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ru-RU" sz="2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- Скажи-ка, дядя, ведь не даром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Москва, спаленная пожаром,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Французу отдана?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Ведь были ж схватки боевые,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Да, говорят, еще какие!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Недаром помнит вся Россия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Про день Бородина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!</a:t>
            </a:r>
            <a:endParaRPr lang="ru-RU" sz="2800" dirty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FFC000"/>
                </a:solidFill>
                <a:latin typeface="Comic Sans MS" pitchFamily="66" charset="0"/>
              </a:rPr>
              <a:t>М.Ю. Лермонтов</a:t>
            </a:r>
          </a:p>
          <a:p>
            <a:pPr algn="ctr"/>
            <a:endParaRPr lang="ru-RU" sz="4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  <a:r>
              <a:rPr lang="ru-RU" sz="2400" b="1" dirty="0" smtClean="0">
                <a:solidFill>
                  <a:srgbClr val="FFC000"/>
                </a:solidFill>
                <a:latin typeface="Comic Sans MS" pitchFamily="66" charset="0"/>
              </a:rPr>
              <a:t>Используемая литература: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1. Брагин М. Г. «В грозную пору. 1812», М.: Малыш, 1970.</a:t>
            </a:r>
            <a:b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2. Винниченко М. В. «Атлас великих сражений», М.: РОСМЭН, 2005.</a:t>
            </a:r>
            <a:b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3. </a:t>
            </a:r>
            <a:r>
              <a:rPr lang="ru-RU" sz="2400" dirty="0" err="1" smtClean="0">
                <a:solidFill>
                  <a:srgbClr val="FFC000"/>
                </a:solidFill>
                <a:latin typeface="Comic Sans MS" pitchFamily="66" charset="0"/>
              </a:rPr>
              <a:t>Воточникова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 А.П. «Чудо-богатыри России», М. 2002.</a:t>
            </a:r>
            <a:b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4. </a:t>
            </a:r>
            <a:r>
              <a:rPr lang="ru-RU" sz="2400" dirty="0" err="1" smtClean="0">
                <a:solidFill>
                  <a:srgbClr val="FFC000"/>
                </a:solidFill>
                <a:latin typeface="Comic Sans MS" pitchFamily="66" charset="0"/>
              </a:rPr>
              <a:t>Лубченков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 Ю.Н. «Война 1812 года», М.: Белый город, 2008.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5. </a:t>
            </a:r>
            <a:r>
              <a:rPr lang="ru-RU" sz="2400" dirty="0" err="1" smtClean="0">
                <a:solidFill>
                  <a:srgbClr val="FFC000"/>
                </a:solidFill>
                <a:latin typeface="Comic Sans MS" pitchFamily="66" charset="0"/>
              </a:rPr>
              <a:t>www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. 1812. </a:t>
            </a:r>
            <a:r>
              <a:rPr lang="ru-RU" sz="2400" dirty="0" err="1" smtClean="0">
                <a:solidFill>
                  <a:srgbClr val="FFC000"/>
                </a:solidFill>
                <a:latin typeface="Comic Sans MS" pitchFamily="66" charset="0"/>
              </a:rPr>
              <a:t>ru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. Интернет- проект «1812 год».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Историческая справка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Бородинское сражение – это сражение на Москве реке, самое крупное в войне 1812 года. Оно состоялось 26 августа у села Бородино между русской и французской армией. Считается самым кровопролитным в истории однодневных сражений.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2861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Comic Sans MS" pitchFamily="66" charset="0"/>
              </a:rPr>
              <a:t>Наполеон</a:t>
            </a:r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 — император Франции мечтал о мировом господстве. В 1812 году Наполеон привел к границам России огромную армию, чтобы завоевать Россию.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937294" y="457557"/>
            <a:ext cx="4704762" cy="5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C000"/>
                </a:solidFill>
                <a:latin typeface="Comic Sans MS" pitchFamily="66" charset="0"/>
              </a:rPr>
              <a:t>Главнокомандующим русской армии был сам император </a:t>
            </a:r>
            <a: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  <a:t>Александр I. </a:t>
            </a:r>
            <a:r>
              <a:rPr lang="ru-RU" sz="2600" dirty="0" smtClean="0">
                <a:solidFill>
                  <a:srgbClr val="FFC000"/>
                </a:solidFill>
                <a:latin typeface="Comic Sans MS" pitchFamily="66" charset="0"/>
              </a:rPr>
              <a:t>Вскоре его убедили уехать из армии, и был назначен новый</a:t>
            </a:r>
            <a:r>
              <a:rPr lang="ru-RU" sz="2600" b="1" i="1" dirty="0" smtClean="0">
                <a:solidFill>
                  <a:srgbClr val="FFC000"/>
                </a:solidFill>
                <a:latin typeface="Comic Sans MS" pitchFamily="66" charset="0"/>
              </a:rPr>
              <a:t> </a:t>
            </a:r>
            <a:r>
              <a:rPr lang="ru-RU" sz="2600" dirty="0" smtClean="0">
                <a:solidFill>
                  <a:srgbClr val="FFC000"/>
                </a:solidFill>
                <a:latin typeface="Comic Sans MS" pitchFamily="66" charset="0"/>
              </a:rPr>
              <a:t>главнокомандующий.</a:t>
            </a:r>
            <a:endParaRPr lang="ru-RU" sz="26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art16.ru/gallery2/d/175988-3/dsc00383.jpg"/>
          <p:cNvPicPr>
            <a:picLocks noChangeAspect="1" noChangeArrowheads="1"/>
          </p:cNvPicPr>
          <p:nvPr/>
        </p:nvPicPr>
        <p:blipFill>
          <a:blip r:embed="rId2"/>
          <a:srcRect t="14209"/>
          <a:stretch>
            <a:fillRect/>
          </a:stretch>
        </p:blipFill>
        <p:spPr bwMode="auto">
          <a:xfrm>
            <a:off x="2643174" y="1928802"/>
            <a:ext cx="3781558" cy="47447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Главнокомандующим русской армии был назначен </a:t>
            </a:r>
            <a:r>
              <a:rPr lang="ru-RU" sz="2800" b="1" i="1" dirty="0" smtClean="0">
                <a:solidFill>
                  <a:srgbClr val="FFC000"/>
                </a:solidFill>
                <a:latin typeface="Comic Sans MS" pitchFamily="66" charset="0"/>
              </a:rPr>
              <a:t>Михаил Илларионович Кутузов. </a:t>
            </a:r>
            <a:endParaRPr lang="ru-RU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85786" y="1785926"/>
            <a:ext cx="2738714" cy="396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1428736"/>
            <a:ext cx="46434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Михаил Илларионович Кутузов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Генерал – фельдмаршал</a:t>
            </a:r>
          </a:p>
          <a:p>
            <a:pPr algn="ctr">
              <a:buNone/>
            </a:pPr>
            <a:endParaRPr lang="ru-RU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Государственный деятель, который именно в этой войне проявил себя как стратег и возглавил народную войну против иноземных захватчиков.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Вот каким представил художник Герасимов С.В. Кутузова М.И. на командном пункте в день Бородинского сражения.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s://topwar.ru/uploads/posts/2012-09/1346982613_brdn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31447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8583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Бородинское сражение началось рано утром 7 сентября (26 августа по старому стилю) 1812 года у села Бородино. С 6 до 18 часов численно превосходящие силы французов постоянно нападали на русские войска.  Кутузов, понимая, что время для перехода в контрнаступление еще не настало, приказал войскам отступить. Москва была отдана без боя.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Ð±Ð°Ð³ÑÐ°ÑÐ¸Ð¾Ð½Ð¾Ð²Ñ ÑÐ»ÐµÑ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69691"/>
            <a:ext cx="5776929" cy="41263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4/48/%D0%9F%D0%B5%D1%80%D0%B5%D0%B4_%D0%9C%D0%BE%D1%81%D0%BA%D0%B2%D0%BE%D0%B9_%D0%B2_%D0%BE%D0%B6%D0%B8%D0%B4%D0%B0%D0%BD%D0%B8%D0%B8_%D0%B4%D0%B5%D0%BF%D1%83%D1%82%D0%B0%D1%86%D0%B8%D0%B8_%D0%B1%D0%BE%D1%8F%D1%80.jpg/800px-%D0%9F%D0%B5%D1%80%D0%B5%D0%B4_%D0%9C%D0%BE%D1%81%D0%BA%D0%B2%D0%BE%D0%B9_%D0%B2_%D0%BE%D0%B6%D0%B8%D0%B4%D0%B0%D0%BD%D0%B8%D0%B8_%D0%B4%D0%B5%D0%BF%D1%83%D1%82%D0%B0%D1%86%D0%B8%D0%B8_%D0%B1%D0%BE%D1%8F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576725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285728"/>
            <a:ext cx="41434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C000"/>
                </a:solidFill>
                <a:latin typeface="Comic Sans MS" pitchFamily="66" charset="0"/>
              </a:rPr>
              <a:t>Войска Наполеона дошли до Москвы. Наполеон въехал на Поклонную гору и остановился… Он был убежден, что взятие им Москвы знаменует конец войны. Наполеон ждал, что сейчас явится депутация от этого знаменитого города с мольбою о пощаде, и он, император, скажет им милостивые слова… Но никого не было, никто не подносил ему ключей от столицы… и тогда он дал приказ войскам войти в Москву.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411</TotalTime>
  <Words>550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«Недаром помнит вся Россия» Бородинское сражение 1812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сражение 1812</dc:title>
  <dc:creator>Admin</dc:creator>
  <cp:lastModifiedBy>Учитель</cp:lastModifiedBy>
  <cp:revision>55</cp:revision>
  <dcterms:created xsi:type="dcterms:W3CDTF">2012-03-22T16:21:01Z</dcterms:created>
  <dcterms:modified xsi:type="dcterms:W3CDTF">2019-02-04T13:00:37Z</dcterms:modified>
</cp:coreProperties>
</file>