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2"/>
  </p:notesMasterIdLst>
  <p:sldIdLst>
    <p:sldId id="256" r:id="rId2"/>
    <p:sldId id="272" r:id="rId3"/>
    <p:sldId id="274" r:id="rId4"/>
    <p:sldId id="271" r:id="rId5"/>
    <p:sldId id="270" r:id="rId6"/>
    <p:sldId id="275" r:id="rId7"/>
    <p:sldId id="267" r:id="rId8"/>
    <p:sldId id="261" r:id="rId9"/>
    <p:sldId id="276" r:id="rId10"/>
    <p:sldId id="278" r:id="rId11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A80C1A-0986-42FF-948D-B02409CC953C}" type="datetimeFigureOut">
              <a:rPr lang="ru-RU" smtClean="0"/>
              <a:t>13.02.2019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706E5-C51E-4AB9-8E0A-5945649FA4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A%D1%83%D0%BF%D0%B5%D1%87%D0%B5%D1%81%D0%BA%D0%B0%D1%8F_%D0%B3%D0%B8%D0%BB%D1%8C%D0%B4%D0%B8%D1%8F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ru.wikipedia.org/wiki/%D0%97%D0%B2%D0%BE%D1%80%D1%8B%D0%BA%D0%B8%D0%BD,_%D0%92%D0%BB%D0%B0%D0%B4%D0%B8%D0%BC%D0%B8%D1%80_%D0%9A%D0%BE%D0%B7%D1%8C%D0%BC%D0%B8%D1%87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Презентация создана для сопровождения</a:t>
            </a:r>
            <a:r>
              <a:rPr lang="ru-RU" baseline="0" dirty="0" smtClean="0"/>
              <a:t> урока физики «Понятие о телевидении» в 11 классе (базовый уровень)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706E5-C51E-4AB9-8E0A-5945649FA468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000" dirty="0" smtClean="0"/>
              <a:t>Владимир Козьмич родился в Муроме в семье купца первой </a:t>
            </a:r>
            <a:r>
              <a:rPr lang="ru-RU" sz="1000" u="sng" dirty="0" smtClean="0">
                <a:solidFill>
                  <a:schemeClr val="accent4">
                    <a:lumMod val="10000"/>
                  </a:schemeClr>
                </a:solidFill>
                <a:hlinkClick r:id="rId3" tooltip="Купеческая гильдия"/>
              </a:rPr>
              <a:t>гильдии</a:t>
            </a:r>
            <a:r>
              <a:rPr lang="ru-RU" sz="1000" dirty="0" smtClean="0"/>
              <a:t> </a:t>
            </a:r>
            <a:r>
              <a:rPr lang="ru-RU" sz="1000" dirty="0" err="1" smtClean="0"/>
              <a:t>Козьмы</a:t>
            </a:r>
            <a:r>
              <a:rPr lang="ru-RU" sz="1000" dirty="0" smtClean="0"/>
              <a:t> Алексеевича Зворыкина, который торговал зерном, владел пароходной компанией на реке Оке и был председателем Муромского общественного банка</a:t>
            </a:r>
            <a:r>
              <a:rPr lang="ru-RU" sz="1000" baseline="30000" dirty="0" smtClean="0">
                <a:hlinkClick r:id="rId4"/>
              </a:rPr>
              <a:t>]</a:t>
            </a:r>
            <a:r>
              <a:rPr lang="ru-RU" sz="1000" dirty="0" smtClean="0"/>
              <a:t>. В раннем возрасте проявил тягу к физике, во время деловых поездок с отцом между Муромом и Нижним Новгородом чинил неисправности в электросети его судов.</a:t>
            </a:r>
            <a:endParaRPr lang="ru-RU" sz="1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706E5-C51E-4AB9-8E0A-5945649FA468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В. К. Зворыкину принадлежат более 120 патентов на различные изобретения. Он получил большое число различных наград.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706E5-C51E-4AB9-8E0A-5945649FA468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КВН-49 был черно-белым телевизором, который серийно выпускался с 1949 по 1960 годы. Разработка КВН-49 велась в Ленинграде, во Всесоюзном НИИ телевидения. Рабочая группа состояла из трех инженеров – </a:t>
            </a:r>
            <a:r>
              <a:rPr lang="ru-RU" dirty="0" err="1" smtClean="0"/>
              <a:t>Кенигсона</a:t>
            </a:r>
            <a:r>
              <a:rPr lang="ru-RU" dirty="0" smtClean="0"/>
              <a:t>, Варшавского и Николаевского. Отсюда и аббревиатура (КВН) ставшая маркой первого советского телевизора. Не отличался КВН-49 и надежностью. Хотя его и выпускали на специализированном радиозаводе во Владимирской области, более половины поставленных на рынок телевизоров сразу попадали на гарантийный ремонт. В шутку даже название телевизора стали расшифровывать как «Купил – Включил – Не работает».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706E5-C51E-4AB9-8E0A-5945649FA468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Ученица читает отрывки из рассказа </a:t>
            </a:r>
            <a:r>
              <a:rPr lang="ru-RU" baseline="0" dirty="0" smtClean="0"/>
              <a:t>«Эра телевидения»</a:t>
            </a:r>
            <a:r>
              <a:rPr lang="ru-RU" dirty="0" smtClean="0"/>
              <a:t> Б.</a:t>
            </a:r>
            <a:r>
              <a:rPr lang="ru-RU" baseline="0" dirty="0" smtClean="0"/>
              <a:t> Д. Минаева «Детство Лёвы» 2001 г.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706E5-C51E-4AB9-8E0A-5945649FA468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3321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54CB4-EA46-4854-89F6-4A73267D0A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7EE9C-3CC8-4EFA-8C49-8B4B4F8003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277FC-6D70-4CE3-AA41-4680AA88E8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5DB81-437E-44E1-A265-A4EEC5C06E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D0054-221B-47BD-AAFD-158989DB36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2F159-AA88-453C-A084-B94FC3C46B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74956-ED96-4D4F-833C-D09ECB699B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972B6-2DCA-40F3-9AD9-D72798B8C8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DF3D5-8727-488C-AE27-E799ED4CE2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D0F72-94A3-4AFC-857F-1F413E4351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1EE24-7DCE-43AC-BF0E-15D0065DB8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2291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92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93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94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95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96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97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98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29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D734BF7-FE9E-4F67-8747-B38B2DEB5A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2302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303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2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00063"/>
            <a:ext cx="7772400" cy="4643437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7200" dirty="0" smtClean="0">
                <a:latin typeface="Arial" charset="0"/>
              </a:rPr>
              <a:t/>
            </a:r>
            <a:br>
              <a:rPr lang="ru-RU" sz="7200" dirty="0" smtClean="0">
                <a:latin typeface="Arial" charset="0"/>
              </a:rPr>
            </a:br>
            <a:r>
              <a:rPr lang="ru-RU" sz="7200" dirty="0" smtClean="0">
                <a:latin typeface="Arial" charset="0"/>
              </a:rPr>
              <a:t>Понятие о телевидении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86116" y="4786313"/>
            <a:ext cx="5389573" cy="1500207"/>
          </a:xfrm>
        </p:spPr>
        <p:txBody>
          <a:bodyPr/>
          <a:lstStyle/>
          <a:p>
            <a:pPr algn="r" eaLnBrk="1" hangingPunct="1">
              <a:defRPr/>
            </a:pPr>
            <a:r>
              <a:rPr lang="ru-RU" sz="2000" dirty="0" smtClean="0"/>
              <a:t>Автор : </a:t>
            </a:r>
            <a:r>
              <a:rPr lang="ru-RU" sz="2000" dirty="0" err="1" smtClean="0"/>
              <a:t>Санчило</a:t>
            </a:r>
            <a:r>
              <a:rPr lang="ru-RU" sz="2000" dirty="0" smtClean="0"/>
              <a:t> Марианна Анатольевна</a:t>
            </a:r>
          </a:p>
          <a:p>
            <a:pPr algn="r" eaLnBrk="1" hangingPunct="1">
              <a:defRPr/>
            </a:pPr>
            <a:r>
              <a:rPr lang="ru-RU" sz="2000" dirty="0" smtClean="0"/>
              <a:t>Учитель физики МБОУ СОШ № 3 </a:t>
            </a:r>
          </a:p>
          <a:p>
            <a:pPr algn="r" eaLnBrk="1" hangingPunct="1">
              <a:defRPr/>
            </a:pPr>
            <a:r>
              <a:rPr lang="ru-RU" sz="2000" dirty="0" err="1" smtClean="0"/>
              <a:t>пгт</a:t>
            </a:r>
            <a:r>
              <a:rPr lang="ru-RU" sz="2000" dirty="0" smtClean="0"/>
              <a:t> </a:t>
            </a:r>
            <a:r>
              <a:rPr lang="ru-RU" sz="2000" dirty="0" err="1" smtClean="0"/>
              <a:t>Кавалерово</a:t>
            </a:r>
            <a:r>
              <a:rPr lang="ru-RU" sz="2000" dirty="0" smtClean="0"/>
              <a:t> </a:t>
            </a:r>
            <a:r>
              <a:rPr lang="ru-RU" sz="2000" dirty="0" err="1" smtClean="0"/>
              <a:t>Кавалеровского</a:t>
            </a:r>
            <a:r>
              <a:rPr lang="ru-RU" sz="2000" dirty="0" smtClean="0"/>
              <a:t> МР</a:t>
            </a:r>
          </a:p>
          <a:p>
            <a:pPr algn="r" eaLnBrk="1" hangingPunct="1">
              <a:defRPr/>
            </a:pPr>
            <a:r>
              <a:rPr lang="ru-RU" sz="2000" dirty="0" smtClean="0"/>
              <a:t>Приморского края</a:t>
            </a: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285984" y="2428868"/>
            <a:ext cx="507209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/>
              <a:t>Спасибо за внимание</a:t>
            </a:r>
            <a:endParaRPr lang="ru-RU" sz="4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 smtClean="0"/>
              <a:t>«Отец» современного телевидения</a:t>
            </a:r>
            <a:endParaRPr lang="ru-RU" sz="4000" dirty="0"/>
          </a:p>
        </p:txBody>
      </p:sp>
      <p:pic>
        <p:nvPicPr>
          <p:cNvPr id="4" name="Содержимое 3" descr="&amp;Zcy;&amp;vcy;&amp;ocy;&amp;rcy;&amp;ycy;&amp;kcy;&amp;icy;&amp;ncy; &amp;Vcy;&amp;lcy;&amp;acy;&amp;dcy;&amp;icy;&amp;mcy;&amp;icy;&amp;rcy; &amp;Kcy;&amp;ocy;&amp;zcy;&amp;softcy;&amp;mcy;&amp;icy;&amp;chcy;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857224" y="1714487"/>
            <a:ext cx="3357586" cy="4476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4429124" y="2357430"/>
            <a:ext cx="378621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Американский инженер русского происхождения</a:t>
            </a:r>
          </a:p>
          <a:p>
            <a:r>
              <a:rPr lang="ru-RU" sz="2400" b="1" dirty="0" smtClean="0"/>
              <a:t>Владимир Козьмич</a:t>
            </a:r>
            <a:br>
              <a:rPr lang="ru-RU" sz="2400" b="1" dirty="0" smtClean="0"/>
            </a:br>
            <a:r>
              <a:rPr lang="ru-RU" sz="2400" b="1" dirty="0" smtClean="0"/>
              <a:t> Зворыкин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29.07.1888 - 29.07.1982</a:t>
            </a:r>
            <a:r>
              <a:rPr lang="ru-RU" sz="3600" dirty="0" smtClean="0"/>
              <a:t>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dirty="0" smtClean="0"/>
              <a:t>120 изобретений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143108" y="1905000"/>
            <a:ext cx="5857916" cy="4595834"/>
          </a:xfrm>
        </p:spPr>
        <p:txBody>
          <a:bodyPr/>
          <a:lstStyle/>
          <a:p>
            <a:pPr eaLnBrk="1" hangingPunct="1">
              <a:defRPr/>
            </a:pPr>
            <a:r>
              <a:rPr lang="ru-RU" sz="2400" b="1" dirty="0" smtClean="0"/>
              <a:t>факс, </a:t>
            </a:r>
          </a:p>
          <a:p>
            <a:pPr eaLnBrk="1" hangingPunct="1">
              <a:defRPr/>
            </a:pPr>
            <a:r>
              <a:rPr lang="ru-RU" sz="2400" b="1" dirty="0" smtClean="0"/>
              <a:t>сканер, </a:t>
            </a:r>
          </a:p>
          <a:p>
            <a:pPr eaLnBrk="1" hangingPunct="1">
              <a:defRPr/>
            </a:pPr>
            <a:r>
              <a:rPr lang="ru-RU" sz="2400" b="1" dirty="0" smtClean="0"/>
              <a:t>цветное телевидение,</a:t>
            </a:r>
          </a:p>
          <a:p>
            <a:pPr eaLnBrk="1" hangingPunct="1">
              <a:defRPr/>
            </a:pPr>
            <a:r>
              <a:rPr lang="ru-RU" sz="2400" b="1" dirty="0" smtClean="0"/>
              <a:t> приборы ночного видения, </a:t>
            </a:r>
          </a:p>
          <a:p>
            <a:pPr eaLnBrk="1" hangingPunct="1">
              <a:defRPr/>
            </a:pPr>
            <a:r>
              <a:rPr lang="ru-RU" sz="2400" b="1" dirty="0" smtClean="0"/>
              <a:t>электронный микроскоп.</a:t>
            </a:r>
          </a:p>
          <a:p>
            <a:pPr eaLnBrk="1" hangingPunct="1">
              <a:defRPr/>
            </a:pPr>
            <a:r>
              <a:rPr lang="ru-RU" sz="2400" b="1" dirty="0" smtClean="0"/>
              <a:t>иконоскоп ,</a:t>
            </a:r>
          </a:p>
          <a:p>
            <a:pPr eaLnBrk="1" hangingPunct="1">
              <a:defRPr/>
            </a:pPr>
            <a:r>
              <a:rPr lang="ru-RU" sz="2400" b="1" dirty="0" smtClean="0"/>
              <a:t> кинескоп.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dirty="0" smtClean="0"/>
              <a:t>Чёрно-белый телевизор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КВН-49</a:t>
            </a:r>
            <a:r>
              <a:rPr lang="ru-RU" dirty="0" smtClean="0"/>
              <a:t> </a:t>
            </a:r>
            <a:endParaRPr lang="ru-RU" dirty="0" smtClean="0"/>
          </a:p>
        </p:txBody>
      </p:sp>
      <p:pic>
        <p:nvPicPr>
          <p:cNvPr id="5123" name="Содержимое 3" descr="http://im0-tub-ru.yandex.net/i?id=92caa3edd557c716bee8c133080849a4-53-144&amp;n=24"/>
          <p:cNvPicPr>
            <a:picLocks noGrp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2214546" y="1714488"/>
            <a:ext cx="5072063" cy="435768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dirty="0" smtClean="0"/>
              <a:t>Борис Минаев</a:t>
            </a:r>
            <a:br>
              <a:rPr lang="ru-RU" dirty="0" smtClean="0"/>
            </a:br>
            <a:r>
              <a:rPr lang="ru-RU" dirty="0" smtClean="0"/>
              <a:t>«Эра телевидения»</a:t>
            </a:r>
            <a:endParaRPr lang="ru-RU" dirty="0" smtClean="0"/>
          </a:p>
        </p:txBody>
      </p:sp>
      <p:pic>
        <p:nvPicPr>
          <p:cNvPr id="4099" name="Picture 2" descr="C:\Documents and Settings\33\Рабочий стол\Телевидение\Эра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3286125" y="1928813"/>
            <a:ext cx="2857500" cy="4598987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12859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1785918" y="5072074"/>
            <a:ext cx="5486400" cy="1571636"/>
          </a:xfrm>
        </p:spPr>
        <p:txBody>
          <a:bodyPr/>
          <a:lstStyle/>
          <a:p>
            <a:pPr algn="ctr"/>
            <a:endParaRPr lang="ru-RU" sz="2400" dirty="0" smtClean="0"/>
          </a:p>
          <a:p>
            <a:pPr algn="ctr"/>
            <a:r>
              <a:rPr lang="ru-RU" sz="2400" b="1" dirty="0" smtClean="0"/>
              <a:t>Я </a:t>
            </a:r>
            <a:r>
              <a:rPr lang="ru-RU" sz="2400" b="1" dirty="0" smtClean="0"/>
              <a:t>садился и изучал таблицы, стараясь разгадать тайну сочетания цифр</a:t>
            </a:r>
            <a:endParaRPr lang="ru-RU" sz="2400" b="1" dirty="0"/>
          </a:p>
        </p:txBody>
      </p:sp>
      <p:pic>
        <p:nvPicPr>
          <p:cNvPr id="7" name="Содержимое 3" descr="&amp;Vcy; &amp;Gcy;&amp;rcy;&amp;ocy;&amp;dcy;&amp;ncy;&amp;ocy; &amp;scy;&amp;ocy;&amp;zcy;&amp;dcy;&amp;acy;&amp;iecy;&amp;tcy;&amp;scy;&amp;yacy; &amp;mcy;&amp;ucy;&amp;zcy;&amp;iecy;&amp;jcy; &amp;rcy;&amp;iecy;&amp;gcy;&amp;icy;&amp;ocy;&amp;ncy;&amp;acy;&amp;lcy;&amp;softcy;&amp;ncy;&amp;ocy;&amp;gcy;&amp;ocy; &amp;tcy;&amp;iecy;&amp;lcy;&amp;iecy;&amp;vcy;&amp;icy;&amp;dcy;&amp;iecy;&amp;ncy;&amp;icy;&amp;yacy; - &amp;Bcy;&amp;lcy;&amp;ocy;&amp;gcy; &amp;Gcy;&amp;rcy;&amp;ocy;&amp;dcy;&amp;ncy;&amp;ocy; s13"/>
          <p:cNvPicPr>
            <a:picLocks noGrp="1"/>
          </p:cNvPicPr>
          <p:nvPr>
            <p:ph type="pic" idx="1"/>
          </p:nvPr>
        </p:nvPicPr>
        <p:blipFill>
          <a:blip r:embed="rId2"/>
          <a:srcRect t="1533" b="1533"/>
          <a:stretch>
            <a:fillRect/>
          </a:stretch>
        </p:blipFill>
        <p:spPr bwMode="auto">
          <a:xfrm>
            <a:off x="1785918" y="1000108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dirty="0" smtClean="0"/>
              <a:t>Телевидение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428736"/>
            <a:ext cx="8001056" cy="4500594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ru-RU" dirty="0" smtClean="0"/>
              <a:t> </a:t>
            </a:r>
            <a:r>
              <a:rPr lang="ru-RU" sz="2400" b="1" dirty="0" smtClean="0"/>
              <a:t>«давало людям возможность сидеть всем вместе и быть семьей» , несло им культуру, знания, информацию и положительно воздействовало на формирование общественного мнения, как это произошло в конце 1960-х годов, когда американцы увидели по телевидению все ужасы вьетнамской войны и в США развернулось широкое антивоенное движение, которое сильно повлияло на принятие администрацией Р.Никсона решения об окончании этой войны.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684213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dirty="0" smtClean="0"/>
              <a:t>О своём изобретении</a:t>
            </a:r>
          </a:p>
        </p:txBody>
      </p:sp>
      <p:sp>
        <p:nvSpPr>
          <p:cNvPr id="11267" name="Прямоугольник 5"/>
          <p:cNvSpPr>
            <a:spLocks noChangeArrowheads="1"/>
          </p:cNvSpPr>
          <p:nvPr/>
        </p:nvSpPr>
        <p:spPr bwMode="auto">
          <a:xfrm>
            <a:off x="785813" y="1071563"/>
            <a:ext cx="7643812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dirty="0"/>
              <a:t>«</a:t>
            </a:r>
            <a:r>
              <a:rPr lang="ru-RU" sz="2400" dirty="0"/>
              <a:t>Я создал монстра, способного промыть мозги всему человечеству. Это чудовище приведет нашу планету к унифицированному мышлению… Ты оцениваешь действительность по тем, кого ты видишь на экране, кого слушаешь. Иногда ты споришь с ними, возражаешь и даже, кажется, побеждаешь в споре. Но это – только видимость. Главный – тот невидимый, кто нажимает на кнопки. Это он определяет, кого показывать и что говорить для достижения своих целей. Из сотен говорящих он, невидимый, выбирает тех, кто нужен ему, а не тебе, мне или истине. Он выбирает тех, кто втягивает тебя в болтовню о чепухе вместо обсуждения сути дела».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9" y="357166"/>
            <a:ext cx="8072494" cy="1714512"/>
          </a:xfrm>
        </p:spPr>
        <p:txBody>
          <a:bodyPr/>
          <a:lstStyle/>
          <a:p>
            <a:pPr algn="ctr"/>
            <a:r>
              <a:rPr lang="ru-RU" dirty="0" smtClean="0"/>
              <a:t>В. К. Зворыкин </a:t>
            </a:r>
            <a:br>
              <a:rPr lang="ru-RU" dirty="0" smtClean="0"/>
            </a:br>
            <a:r>
              <a:rPr lang="ru-RU" dirty="0" smtClean="0"/>
              <a:t>о своём изобретении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00166" y="2690336"/>
            <a:ext cx="67151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«Я никогда бы не позволил своим детям даже приближаться к телевизору. Это ужасно, что они там показывают»</a:t>
            </a:r>
          </a:p>
          <a:p>
            <a:r>
              <a:rPr lang="ru-RU" sz="2400" b="1" dirty="0" smtClean="0"/>
              <a:t> Лучшая деталь в телевизоре, добавлял Зворыкин, это - выключатель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рава">
  <a:themeElements>
    <a:clrScheme name="Трава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Трава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рава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рава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рава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175</TotalTime>
  <Words>493</Words>
  <Application>Microsoft Office PowerPoint</Application>
  <PresentationFormat>Экран (4:3)</PresentationFormat>
  <Paragraphs>40</Paragraphs>
  <Slides>10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Wingdings</vt:lpstr>
      <vt:lpstr>Calibri</vt:lpstr>
      <vt:lpstr>Трава</vt:lpstr>
      <vt:lpstr> Понятие о телевидении</vt:lpstr>
      <vt:lpstr>«Отец» современного телевидения</vt:lpstr>
      <vt:lpstr>120 изобретений</vt:lpstr>
      <vt:lpstr>Чёрно-белый телевизор  КВН-49 </vt:lpstr>
      <vt:lpstr>Борис Минаев «Эра телевидения»</vt:lpstr>
      <vt:lpstr>Слайд 6</vt:lpstr>
      <vt:lpstr>Телевидение</vt:lpstr>
      <vt:lpstr>О своём изобретении</vt:lpstr>
      <vt:lpstr>В. К. Зворыкин  о своём изобретении</vt:lpstr>
      <vt:lpstr>Слайд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Ноября -</dc:title>
  <dc:creator>PK</dc:creator>
  <cp:lastModifiedBy>PK</cp:lastModifiedBy>
  <cp:revision>16</cp:revision>
  <dcterms:created xsi:type="dcterms:W3CDTF">2014-11-04T12:24:05Z</dcterms:created>
  <dcterms:modified xsi:type="dcterms:W3CDTF">2019-02-12T22:06:32Z</dcterms:modified>
</cp:coreProperties>
</file>