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Александр Матросов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классному часу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66429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Похоронен в городе Великие Луки.</a:t>
            </a:r>
          </a:p>
          <a:p>
            <a:r>
              <a:rPr lang="ru-RU" dirty="0" smtClean="0"/>
              <a:t>Имя Матросова 8 сентября 1943 года присвоено 254-му гвардейскому стрелковому полку, сам он навечно зачислен в списки 1-й роты этой части. После окончания Великой Отечественной войны полк дислоцировался в </a:t>
            </a:r>
            <a:r>
              <a:rPr lang="ru-RU" dirty="0" err="1" smtClean="0"/>
              <a:t>Таллине</a:t>
            </a:r>
            <a:r>
              <a:rPr lang="ru-RU" dirty="0" smtClean="0"/>
              <a:t> (</a:t>
            </a:r>
            <a:r>
              <a:rPr lang="ru-RU" dirty="0" err="1" smtClean="0"/>
              <a:t>в</a:t>
            </a:r>
            <a:r>
              <a:rPr lang="ru-RU" dirty="0" smtClean="0"/>
              <a:t>/ч 92953). В 1994 году 254-й Гвардейский стрелковый полк имени Героя Советского Союза Александра Матросова был переведен в г. Ельню Смоленской области и до 2000 года расформирован. 23 февраля 2004 года </a:t>
            </a:r>
            <a:r>
              <a:rPr lang="ru-RU" dirty="0" smtClean="0"/>
              <a:t>752-й мотострелковый </a:t>
            </a:r>
            <a:r>
              <a:rPr lang="ru-RU" dirty="0" smtClean="0"/>
              <a:t>полк 3 </a:t>
            </a:r>
            <a:r>
              <a:rPr lang="ru-RU" dirty="0" err="1" smtClean="0"/>
              <a:t>мсд</a:t>
            </a:r>
            <a:r>
              <a:rPr lang="ru-RU" dirty="0" smtClean="0"/>
              <a:t> постоянной готовности в Нижнем Новгороде переименован в 254-й гвардейский мотострелковый полк имени Александра Матросова, затем преобразован в 9-ю отдельную мотострелковую бригаду (в/ч 54046), которая к 2010 году расформирована.</a:t>
            </a:r>
          </a:p>
          <a:p>
            <a:r>
              <a:rPr lang="ru-RU" dirty="0" smtClean="0"/>
              <a:t>На месте гибели Александра Матросова установлен мемориальный комплекс.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645024"/>
            <a:ext cx="5472608" cy="29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Великие Луки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829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Матросов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1107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8582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Александр Матвеевич Матросов родился 5 февраля 1924 года в городе </a:t>
            </a:r>
            <a:r>
              <a:rPr lang="ru-RU" dirty="0" err="1" smtClean="0"/>
              <a:t>Екатеринославе</a:t>
            </a:r>
            <a:r>
              <a:rPr lang="ru-RU" dirty="0" smtClean="0"/>
              <a:t> Екатеринославской </a:t>
            </a:r>
            <a:r>
              <a:rPr lang="ru-RU" dirty="0" smtClean="0"/>
              <a:t>губернии Украинской ССР, ныне город Днепр, административный центр Днепропетровской </a:t>
            </a:r>
            <a:r>
              <a:rPr lang="ru-RU" dirty="0" smtClean="0"/>
              <a:t>области Украины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26955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193021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Рано лишился родителей. 5 лет воспитывался в Ивановском режимном детском доме (Ульяновская область). В 1939 г. был направлен на вагоноремонтный завод в городе Куйбышеве (ныне Самара), но вскоре оттуда сбежал. Приговором народного суда 3-го участка Фрунзенского района города Саратова от 8 октября 1940 г. Александр Матросов осужден по статье 192 УК РСФСР к двум годам лишения свободы за нарушение паспортного режима (Судебная коллегия по уголовным делам Верховного Суда РСФСР 5 мая 1967 г. этот приговор отменила). Отбывал срок в Уфимской детской трудовой колонии.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27146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19302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началась война, семнадцатилетний юноша несколько раз письменно просил принять его на фронт. Случилось это только в сентябре 1942 года, когда его призвали в ряды Вооруженных Сил и направили на обучение в пехотное училище под Оренбургом.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6003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Подвиг совершенный Александром </a:t>
            </a:r>
            <a:r>
              <a:rPr lang="ru-RU" dirty="0" err="1" smtClean="0"/>
              <a:t>Матросовым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43910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305343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Свой, прогремевший на всю стран подвиг, он совершил 27 февраля 1943 г, когда  батальон пошел в атаку на опорный пункт недалеко от деревни Чернушки Псковской области. Выходя из леса на опушку, наши солдаты попали под пулеметный огонь, источником которого были три дзота немцев, прикрывавших подступы к деревне. На уничтожение огневых точек противника были посланы штурмовые группы по 2 человека.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038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Две точки были подавлены быстро, а третьему пулемет удавалось довольно долго простреливать всю лощину, расположенную перед деревней. В очередной попытке заставить пулемет замолчать, в сторону врага поползли рядовые Александр Матросов и Петр Огурцов. Когда Огурцов получил ранение, Матросов решил довести дело до конца самостоятельно, бросил на дзот две гранаты, и тот затих. Но вскоре фашисты вновь открыли огонь по советским солдатам. Тогда Александр резко бросился к амбразуре пулемета и закрыл ее своим телом. Этот подвиг стоил ему жизни, благодаря этому, батальон смог выполнить свою боевую задачу – так гласит официальная версия биографии отважного героя.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Подвиг, совершенный Александром </a:t>
            </a:r>
            <a:r>
              <a:rPr lang="ru-RU" dirty="0" err="1" smtClean="0"/>
              <a:t>Матросовым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437112"/>
            <a:ext cx="2520280" cy="221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7141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19.06.1943 года, красноармеец Матросов Александр Матвеевич посмертно был удостоен звания Героя Советского Союза. В целях подъема боевого духа в действующих войсках его подвиг был поставлен в пример и необходимую модель поведения всех бойцов Красной Армии.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581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30575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21297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Герой Советского Союза (посмертно) — присвоено 19 июня 1943 </a:t>
            </a:r>
            <a:r>
              <a:rPr lang="ru-RU" dirty="0" smtClean="0"/>
              <a:t>года.</a:t>
            </a:r>
          </a:p>
          <a:p>
            <a:r>
              <a:rPr lang="ru-RU" dirty="0" smtClean="0"/>
              <a:t>Медаль </a:t>
            </a:r>
            <a:r>
              <a:rPr lang="ru-RU" dirty="0" smtClean="0"/>
              <a:t>«Золотая Звезда» (19.06.1943 </a:t>
            </a:r>
            <a:r>
              <a:rPr lang="ru-RU" dirty="0" smtClean="0"/>
              <a:t>)</a:t>
            </a:r>
            <a:endParaRPr lang="ru-RU" dirty="0" smtClean="0"/>
          </a:p>
          <a:p>
            <a:r>
              <a:rPr lang="ru-RU" dirty="0" smtClean="0"/>
              <a:t>Орден Ленина (19.06.1943 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</TotalTime>
  <Words>326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Александр Матросов</vt:lpstr>
      <vt:lpstr>Александр Матросов</vt:lpstr>
      <vt:lpstr>Слайд 3</vt:lpstr>
      <vt:lpstr>Слайд 4</vt:lpstr>
      <vt:lpstr>Слайд 5</vt:lpstr>
      <vt:lpstr>Подвиг совершенный Александром Матросовым </vt:lpstr>
      <vt:lpstr>Подвиг, совершенный Александром Матросовым</vt:lpstr>
      <vt:lpstr>Слайд 8</vt:lpstr>
      <vt:lpstr>Награды</vt:lpstr>
      <vt:lpstr>Память</vt:lpstr>
      <vt:lpstr>Великие Луки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Матросов</dc:title>
  <dc:creator>Пользователь</dc:creator>
  <cp:lastModifiedBy>Пользователь</cp:lastModifiedBy>
  <cp:revision>6</cp:revision>
  <dcterms:created xsi:type="dcterms:W3CDTF">2019-02-20T13:54:18Z</dcterms:created>
  <dcterms:modified xsi:type="dcterms:W3CDTF">2019-02-20T14:16:11Z</dcterms:modified>
</cp:coreProperties>
</file>