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Зоя Космодемьянская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классному часу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43585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свидетельских показаний жителей села Петрищево Василия и Прасковьи Кулик, в дом которых привели Зою Космодемьянскую, известно, что допрос вели три немецких офицера с переводчиком. Ее раздели и секли ремнями, водили раздетую на морозе. По словам свидетелей, немцам не удалось вырвать из девушки информацию о партизанах, даже путем нечеловеческих истязаний. Единственное, что произнесла, — назвалась именем Таня.</a:t>
            </a:r>
          </a:p>
          <a:p>
            <a:r>
              <a:rPr lang="ru-RU" dirty="0" smtClean="0"/>
              <a:t>Свидетели показали, что в пытках участвовали и местные жительницы А. В. Смирнова и Ф. В. </a:t>
            </a:r>
            <a:r>
              <a:rPr lang="ru-RU" dirty="0" err="1" smtClean="0"/>
              <a:t>Солина</a:t>
            </a:r>
            <a:r>
              <a:rPr lang="ru-RU" dirty="0" smtClean="0"/>
              <a:t>, дома которых пострадали от поджогов партизан. Позже их приговорили к расстрелу по статье 193 Уголовного кодекса РСФСР за сотрудничество с фашистами во время войны.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ru-RU" dirty="0" smtClean="0"/>
              <a:t>Утром 29 ноября 1941 года избитую, с отмороженными ногами комсомолку Зою Космодемьянскую вывели на улицу.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136904" cy="27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557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5202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Повешенную комсомолку не снимали с виселицы еще месяц. Над истерзанным телом продолжали издеваться фашисты, проходившие через деревню. В канун нового 1942 года изрезанное ножами, оголенное, с отрезанной грудью тело Зои сняли с виселицы и разрешили сельчанам похоронить. Позже, когда советскую землю очистили от фашистов, прах Зои Космодемьянской перезахоронили на Новодевичьем кладбище в Москве.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3312368" cy="390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 smtClean="0"/>
              <a:t>Юная комсомолка — символ эпохи, пример героизма советского народа, проявленного в борьбе с фашистскими захватчиками во время Великой Отечественной войны.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6305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Образ героини Зои Космодемьянской нашёл широкое распространение в монументальном искусстве. Музеи, памятники, бюсты — напоминания о храбрости и самоотверженности юной девушки до сих пор на виду.</a:t>
            </a:r>
          </a:p>
          <a:p>
            <a:r>
              <a:rPr lang="ru-RU" dirty="0" smtClean="0"/>
              <a:t>В память о Зое Анатольевне Космодемьянской названы улицы на постсоветском пространстве. Улица Зои Космодемьянской есть в России, Беларуси, Казахстане, Молдавии и Украине.</a:t>
            </a:r>
          </a:p>
          <a:p>
            <a:r>
              <a:rPr lang="ru-RU" dirty="0" smtClean="0"/>
              <a:t>Памятник Зое </a:t>
            </a:r>
            <a:r>
              <a:rPr lang="ru-RU" dirty="0" err="1" smtClean="0"/>
              <a:t>КосмодемьянскойИменем</a:t>
            </a:r>
            <a:r>
              <a:rPr lang="ru-RU" dirty="0" smtClean="0"/>
              <a:t> партизанки-диверсантки названы и другие объекты: пионерские лагеря имени Зои Космодемьянской, школы и другие образовательные учреждения, библиотека, астероид, электровоз, танковый полк, судно, посёлок, пик в </a:t>
            </a:r>
            <a:r>
              <a:rPr lang="ru-RU" dirty="0" err="1" smtClean="0"/>
              <a:t>Заилийском</a:t>
            </a:r>
            <a:r>
              <a:rPr lang="ru-RU" dirty="0" smtClean="0"/>
              <a:t> Алатау и танк БТ-5.</a:t>
            </a:r>
          </a:p>
          <a:p>
            <a:r>
              <a:rPr lang="ru-RU" dirty="0" smtClean="0"/>
              <a:t>Казнь Зои Космодемьянской отображена и в произведениях искусства. Наиболее узнаваемые работы принадлежат художнику Дмитрию </a:t>
            </a:r>
            <a:r>
              <a:rPr lang="ru-RU" dirty="0" err="1" smtClean="0"/>
              <a:t>Мочальскому</a:t>
            </a:r>
            <a:r>
              <a:rPr lang="ru-RU" dirty="0" smtClean="0"/>
              <a:t> и творческому коллективу «</a:t>
            </a:r>
            <a:r>
              <a:rPr lang="ru-RU" dirty="0" err="1" smtClean="0"/>
              <a:t>Кукрыниксы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4522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533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4293097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Зоя Космодемьянская родилась 13 сентября 1923 года в деревне </a:t>
            </a:r>
            <a:r>
              <a:rPr lang="ru-RU" sz="2400" dirty="0" err="1" smtClean="0"/>
              <a:t>Осинов</a:t>
            </a:r>
            <a:r>
              <a:rPr lang="ru-RU" sz="2400" dirty="0" smtClean="0"/>
              <a:t> Гай, </a:t>
            </a:r>
            <a:r>
              <a:rPr lang="ru-RU" sz="2400" dirty="0" err="1" smtClean="0"/>
              <a:t>Гавриловского</a:t>
            </a:r>
            <a:r>
              <a:rPr lang="ru-RU" sz="2400" dirty="0" smtClean="0"/>
              <a:t> района Тамбовской области. 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1107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Мама Любовь Тимофеевна (в девичестве Чурикова) и отец Анатолий Петрович работали школьными учителями.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селе семья Зои жила до1929 года, а затем, спасаясь от доноса, перебралась в Сибирь, в село Шиткино Иркутской области. Там семья прожила чуть больше года. В 1930 году старшая сестра Ольга, работавшая в </a:t>
            </a:r>
            <a:r>
              <a:rPr lang="ru-RU" dirty="0" err="1" smtClean="0"/>
              <a:t>Наркомпросе</a:t>
            </a:r>
            <a:r>
              <a:rPr lang="ru-RU" dirty="0" smtClean="0"/>
              <a:t>, помогла Космодемьянским переехать в Москву. В Москве семья жила на окраине, возле станции Подмосковная, в районе Тимирязевского парка. С 1933 года после смерти отца  Зоя с младшим братом Сашей остались втроем с мамой.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2362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ru-RU" dirty="0" smtClean="0"/>
              <a:t>31 октября 1941 года Зоя в числе 2000 комсомольцев-добровольцев явилась к месту сбора в кинотеатре «Колизей» и оттуда была доставлена в диверсионную школу, став бойцом разведывательно-диверсионной части, официально носившей название «партизанской части 9903 штаба Западного фронта».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130402" cy="32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240360"/>
          </a:xfrm>
        </p:spPr>
        <p:txBody>
          <a:bodyPr/>
          <a:lstStyle/>
          <a:p>
            <a:r>
              <a:rPr lang="ru-RU" dirty="0" smtClean="0"/>
              <a:t>После подготовки Зоя стала членом разведывательно-диверсионной части Западного фронта и заброшена в тыл врага. Первое боевое задание Зои было выполнено с успехом. Она в составе подрывной группы заминировала дорогу возле Волоколамска.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2520280" cy="29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963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Космодемьянская получила новое боевое задание, в котором в краткие сроки партизанам приказали сжечь села </a:t>
            </a:r>
            <a:r>
              <a:rPr lang="ru-RU" dirty="0" err="1" smtClean="0"/>
              <a:t>Анашкино</a:t>
            </a:r>
            <a:r>
              <a:rPr lang="ru-RU" dirty="0" smtClean="0"/>
              <a:t>, </a:t>
            </a:r>
            <a:r>
              <a:rPr lang="ru-RU" dirty="0" err="1" smtClean="0"/>
              <a:t>Грибцово</a:t>
            </a:r>
            <a:r>
              <a:rPr lang="ru-RU" dirty="0" smtClean="0"/>
              <a:t>, Петрищево, </a:t>
            </a:r>
            <a:r>
              <a:rPr lang="ru-RU" dirty="0" err="1" smtClean="0"/>
              <a:t>Усадково</a:t>
            </a:r>
            <a:r>
              <a:rPr lang="ru-RU" dirty="0" smtClean="0"/>
              <a:t>, </a:t>
            </a:r>
            <a:r>
              <a:rPr lang="ru-RU" dirty="0" err="1" smtClean="0"/>
              <a:t>Ильятино</a:t>
            </a:r>
            <a:r>
              <a:rPr lang="ru-RU" dirty="0" smtClean="0"/>
              <a:t>, Грачеве, Пушкино, Михайловское, </a:t>
            </a:r>
            <a:r>
              <a:rPr lang="ru-RU" dirty="0" err="1" smtClean="0"/>
              <a:t>Бугайлово</a:t>
            </a:r>
            <a:r>
              <a:rPr lang="ru-RU" dirty="0" smtClean="0"/>
              <a:t>, Коровине. Для подрыва бойцам выдавались по нескольку бутылок с зажигательной смесью. </a:t>
            </a:r>
            <a:r>
              <a:rPr lang="ru-RU" dirty="0" smtClean="0"/>
              <a:t>Это </a:t>
            </a:r>
            <a:r>
              <a:rPr lang="ru-RU" dirty="0" smtClean="0"/>
              <a:t>была политика «выжженной земли»: враг вел активное наступление по всем фронтам, и, чтобы замедлить продвижение, на пути следования уничтожались объекты жизнедеятельности.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65151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Ночью 27 ноября 1941 года Зоя Космодемьянская вместе с Борисом </a:t>
            </a:r>
            <a:r>
              <a:rPr lang="ru-RU" dirty="0" err="1" smtClean="0"/>
              <a:t>Крайновым</a:t>
            </a:r>
            <a:r>
              <a:rPr lang="ru-RU" dirty="0" smtClean="0"/>
              <a:t> и Василием Клубковым подожгла в Петрищеве (это село выступало транспортной развязкой у немцев) три дома, в которых располагался узел связи, и </a:t>
            </a:r>
            <a:r>
              <a:rPr lang="ru-RU" dirty="0" err="1" smtClean="0"/>
              <a:t>квартировались</a:t>
            </a:r>
            <a:r>
              <a:rPr lang="ru-RU" dirty="0" smtClean="0"/>
              <a:t> немцы перед отправкой на фронт. А также уничтожила 20 лошадей, предназначенных для транспортировки.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Вечером 28 ноября при попытке поджечь сарай Свиридова Космодемьянская была замечена хозяином. Вызванные им квартировавшие у него немцы около 7 часов вечера схватили девушку. По свидетельству односельчан, Свиридов за это был награждён немцами бутылкой водки. Свиридов был членом организованной немцами для предотвращения поджогов самообороны и носил белую повязку как отличительный </a:t>
            </a:r>
            <a:r>
              <a:rPr lang="ru-RU" dirty="0" smtClean="0"/>
              <a:t>знак</a:t>
            </a:r>
            <a:r>
              <a:rPr lang="ru-RU" dirty="0" smtClean="0"/>
              <a:t> (впоследствии Свиридов был приговорён советским судом к </a:t>
            </a:r>
            <a:r>
              <a:rPr lang="ru-RU" dirty="0" smtClean="0"/>
              <a:t>расстрелу).</a:t>
            </a:r>
            <a:endParaRPr lang="ru-RU" dirty="0" smtClean="0"/>
          </a:p>
          <a:p>
            <a:r>
              <a:rPr lang="ru-RU" dirty="0" smtClean="0"/>
              <a:t>Известно, что Космодемьянская не отстреливалась. При этом её личный револьвер </a:t>
            </a:r>
            <a:r>
              <a:rPr lang="ru-RU" dirty="0" smtClean="0"/>
              <a:t>оказался </a:t>
            </a:r>
            <a:r>
              <a:rPr lang="ru-RU" dirty="0" smtClean="0"/>
              <a:t>у её подруги Клавдии </a:t>
            </a:r>
            <a:r>
              <a:rPr lang="ru-RU" dirty="0" err="1" smtClean="0"/>
              <a:t>Милорадовой</a:t>
            </a:r>
            <a:r>
              <a:rPr lang="ru-RU" dirty="0" smtClean="0"/>
              <a:t>. </a:t>
            </a:r>
            <a:r>
              <a:rPr lang="ru-RU" dirty="0" smtClean="0"/>
              <a:t>По её словам, они обменялись оружием потому, что её пистолет не имел самовзвода. Она уходила на задание раньше, и Космодемьянская отдала ей более надёжное оружие, а произвести обратный обмен подруги не успели. Часть исследователей предполагает, что Зоя не успела привести оружие в боевое состояние.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Плен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565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Зоя Космодемьянская</vt:lpstr>
      <vt:lpstr> </vt:lpstr>
      <vt:lpstr> </vt:lpstr>
      <vt:lpstr>Слайд 4</vt:lpstr>
      <vt:lpstr> </vt:lpstr>
      <vt:lpstr> </vt:lpstr>
      <vt:lpstr> </vt:lpstr>
      <vt:lpstr> </vt:lpstr>
      <vt:lpstr>Плен</vt:lpstr>
      <vt:lpstr> </vt:lpstr>
      <vt:lpstr> </vt:lpstr>
      <vt:lpstr>Слайд 12</vt:lpstr>
      <vt:lpstr> </vt:lpstr>
      <vt:lpstr> </vt:lpstr>
      <vt:lpstr>Память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Зоя Космодемьянская</dc:title>
  <dc:creator>Пользователь</dc:creator>
  <cp:lastModifiedBy>Пользователь</cp:lastModifiedBy>
  <cp:revision>5</cp:revision>
  <dcterms:created xsi:type="dcterms:W3CDTF">2019-02-20T14:24:58Z</dcterms:created>
  <dcterms:modified xsi:type="dcterms:W3CDTF">2019-02-20T14:53:09Z</dcterms:modified>
</cp:coreProperties>
</file>