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6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ru.wikipedia.org/wiki/%D0%93%D0%BE%D0%BB%D0%B8%D0%BA%D0%BE%D0%B2,_%D0%9B%D0%B5%D0%BE%D0%BD%D0%B8%D0%B4_%D0%90%D0%BB%D0%B5%D0%BA%D1%81%D0%B0%D0%BD%D0%B4%D1%80%D0%BE%D0%B2%D0%B8%D1%8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F%D0%B8%D0%BE%D0%BD%D0%B5%D1%80%D1%8B-%D0%B3%D0%B5%D1%80%D0%BE%D0%B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Пионеры-герои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Выполнила ученица 5 класса</a:t>
            </a:r>
          </a:p>
          <a:p>
            <a:r>
              <a:rPr lang="ru-RU" dirty="0" smtClean="0"/>
              <a:t>Владислава Володина</a:t>
            </a:r>
          </a:p>
          <a:p>
            <a:r>
              <a:rPr lang="ru-RU" dirty="0" smtClean="0"/>
              <a:t>МБОУ «</a:t>
            </a:r>
            <a:r>
              <a:rPr lang="ru-RU" dirty="0" err="1" smtClean="0"/>
              <a:t>Ашковская</a:t>
            </a:r>
            <a:r>
              <a:rPr lang="ru-RU" dirty="0" smtClean="0"/>
              <a:t> основная школа» </a:t>
            </a:r>
          </a:p>
          <a:p>
            <a:r>
              <a:rPr lang="ru-RU" dirty="0" smtClean="0"/>
              <a:t>филиал д.Горлово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419872" y="1481328"/>
            <a:ext cx="5266928" cy="4525963"/>
          </a:xfrm>
        </p:spPr>
        <p:txBody>
          <a:bodyPr>
            <a:no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Родился 31 октября 1925 года в городе Гомель Белоруссии в семье служащего. Белорус. Образование среднее.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 Красной Армии с 1941 года. В действующей армии с февраля 1943 года.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Разведчик 43-го стрелкового полка комсомолец красноармеец Борис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Цариков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 группой минёров 15 октября 1943 года первым переправился через реку Днепр в районе посёлка городского типа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Лоев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Гомельской области Белоруссии, водрузив на правом берегу Красное знамя, и в течение 5 суток участвовал в боях по расширению плацдарма; 17-летний воин несколько раз возвращался на левый берег с боевыми донесениями в штаб.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Указом Президиума Верховного Совета СССР от 30 октября 1943 года за образцовое выполнение боевых заданий командования и проявленные при этом геройство и мужество красноармейцу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Царикову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Борису Андреевичу присвоено звание Героя Советского Союза.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Погиб в бою 13 ноября 1943 года. Похоронен в братской могиле в посёлке городского типа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Лоев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Гомельской области Белоруссии.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Награждён орденами Ленина и Красного Знамени.</a:t>
            </a:r>
          </a:p>
          <a:p>
            <a:pPr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Борис Андреевич </a:t>
            </a:r>
            <a:r>
              <a:rPr lang="ru-RU" dirty="0" err="1" smtClean="0"/>
              <a:t>Цариков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259172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771800" y="1481328"/>
            <a:ext cx="5915000" cy="4525963"/>
          </a:xfrm>
        </p:spPr>
        <p:txBody>
          <a:bodyPr>
            <a:normAutofit fontScale="47500" lnSpcReduction="20000"/>
          </a:bodyPr>
          <a:lstStyle/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Родился 11 февраля 1930 года в селе Хмелёвка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Шепетовского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района,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Каменец-Подольской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(с 1954 года и по настоящее время — Хмельницкой) области Украины в семье служащего.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 началу войны он только перешёл в пятый класс школы № 4 города Шепетовка, но с первых дней войны начал бороться с немецкими оккупантами. Осенью 1941 года вместе с товарищами, устроив засаду, убил главу полевой жандармерии близ города Шепетовки, подорвав гранатой машину, в которой тот ехал. С 1942 года принимал активное участие в партизанском движении на территории Украины. Сначала был связным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шепетовской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подпольной организации, затем участвовал в боях. С августа 1943 года — в партизанском отряде имени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Кармелюка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под командованием И. А.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Музалёва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был дважды ранен. В октябре 1943 года он обнаружил подземный телефонный кабель, который вскоре был подорван, и связь захватчиков со ставкой Гитлера в Варшаве прекратилась. Также внёс свой вклад в подрыв шести железнодорожных эшелонов и склада.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29 октября 1943 года, будучи в дозоре, заметил карателей, собиравшихся устроить облаву на отряд. Убив офицера, он поднял тревогу; благодаря его действиям, партизаны успели дать отпор врагу.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 бою за город Изяслав 17 февраля 1944 года был смертельно ранен и на следующий день скончался. Похоронен в центре парка города Шепетовка. В июне 1958 года Валентину присвоено звание Героя Советского Союза посмертно.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Валентин Александрович Котик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21621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27784" y="1196752"/>
            <a:ext cx="6059016" cy="4320480"/>
          </a:xfrm>
        </p:spPr>
        <p:txBody>
          <a:bodyPr>
            <a:no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Родилась Зинаида Портнова 20 февраля 1926 года в городе Ленинграде в семье рабочего. По национальности белоруска. Окончила 7 классов (1941).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начале июня 1941 года приехала на школьные каникулы в деревню Зуи, близ станции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Оболь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Шумилинского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района Витебской области. После вторжения гитлеровцев на территорию СССР Зина Портнова оказалась на оккупированной территории. С 1942 года — член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Обольской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подпольной организации «Юные мстители», руководителем которой была будущий Герой Советского Союза Е. С. Зенькова, член комитета организации. В подполье была принята в ВЛКСМ.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Согласно советской историографии, участвовала в распространении листовок среди населения и диверсиях против захватчиков. Работая в столовой курсов переподготовки немецких офицеров, по указанию подполья отравила суп (погибло более ста офицеров). Нацисты начали поиск злоумышленников, подозревая всех и каждого. Попала под подозрение и Зина, которую немцы почти насильно накормили тем самым супом. Она не помнила, как добралась до крылечка бабушкиного дома, но та отпоила ее травяными отварами и молочной сывороткой, в результате, девушка осталась жива. Однако после произошедшего оставаться в деревне ей было смертельно опасно, и Портнову переправили в партизанский отряд.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 августа 1943 года разведчица партизанского отряда им. К. Е. Ворошилова. В декабре 1943 года, возвращаясь с задания по выяснению причин провала организации «Юные мстители», схвачена в деревне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Мостище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и опознана некой Анной Храповицкой. На одном из допросов в Гестапо деревни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Горяны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(ныне Полоцкого района Витебской области Белоруссии), схватив со стола пистолет следователя, застрелила его и ещё двух гитлеровцев, пыталась бежать, была схвачена. После этого её пытали больше месяца, пытаясь получить какую-либо информацию о партизанах.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Утром 10 января 1944 года её расстреляли в тюрьме города Полоцка (по другой версии — в деревне 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Горяны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ru-RU" sz="1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Зинаида </a:t>
            </a:r>
            <a:r>
              <a:rPr lang="ru-RU" dirty="0" err="1" smtClean="0"/>
              <a:t>Мартыновна</a:t>
            </a:r>
            <a:r>
              <a:rPr lang="ru-RU" dirty="0" smtClean="0"/>
              <a:t> Портнова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208057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27784" y="1340768"/>
            <a:ext cx="6059016" cy="3168353"/>
          </a:xfrm>
        </p:spPr>
        <p:txBody>
          <a:bodyPr>
            <a:normAutofit fontScale="25000" lnSpcReduction="20000"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Родился Леонид Александрович Голиков 17 июня 1926 года в деревне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Лукино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Старорусского уезда (ныне — 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Парфинского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района Новгородской области) в семье рабочего.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Окончил 7 классов. Работал на фанерном заводе № 2 посёлка Парфино.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Бригадный разведчик 67-го отряда 4-й Ленинградской партизанской бригады, действовавшей на территории Новгородской и Псковской областей. Участвовал в 27 боевых операциях. Особенно отличился при разгроме немецких гарнизонов в деревнях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Апросово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Сосницы, Север. Всего им уничтожено: 78 немцев, 2 железнодорожных и 12 шоссейных мостов, 2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продовольственно-фуражных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склада и 10 автомашин с боеприпасами. Сопровождал обоз с продовольствием (250 подвод) в блокадный Ленинград. За доблесть и отвагу награждён орденом Ленина, орденом Красного Знамени, медалью «За отвагу» и медалью Партизану Отечественной войны II степени.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13 августа 1942 года, возвращаясь из разведки от шоссе «Луга—Псков», неподалёку от деревни Варницы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Стругокрасненского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района гранатой подорвал легковую машину, в которой находился немецкий генерал-майор инженерных войск 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Рихард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фон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Виртц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В донесении командира отряда указывалось, что Голиков в перестрелке застрелил из автомата генерала, сопровождавшего его офицера и шофёра, однако после этого, в 1943—1944 годах, генерал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Виртц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командовал 96-й пехотной дивизией, а в 1945 году был взят в плен американскими войсками. В штаб бригады разведчик доставил портфель с документами. В их числе были чертежи и описание новых образцов немецких мин, инспекционные донесения вышестоящему командованию и другие важные бумаги военного характера. Представлен к званию Героя Советского Союза.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24 января 1943 года в неравном бою в селе Острая Лука Псковской области Леонид Голиков погиб.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Впоследствии был внесён в список пионеров-героев, хотя уже к началу войны ему исполнилось 15 лет.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Долгое время считалось, что фотографий Лёни Голикова не сохранилось, и для портрета, созданного Виктором Фоминым в 1958 году, позировала сестра Лёни — Лида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  <a:hlinkClick r:id="rId2"/>
              </a:rPr>
              <a:t>[5]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 Но есть и подлинная фотография героя.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 подвиге Голикова написал очеркист Анатолий Вахов. Во время Великой Отечественной войны вышла его первая книга очерков о партизанах «Девять бесстрашных» (1944). В книге А. А. Вахова помещена фотография Лёни Голикова на стр. 61, сделанная в тылу врага корреспондентом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ЛенТАСС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о чём свидетельствует штамп в нижнем правом углу. Это, возможно, единственное сохранившееся подлинное фото Героя.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Леонид Александрович Голиков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060848"/>
            <a:ext cx="22764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771800" y="1481329"/>
            <a:ext cx="6192688" cy="3171808"/>
          </a:xfrm>
        </p:spPr>
        <p:txBody>
          <a:bodyPr>
            <a:noAutofit/>
          </a:bodyPr>
          <a:lstStyle/>
          <a:p>
            <a:r>
              <a:rPr lang="ru-RU" sz="1100" dirty="0" smtClean="0"/>
              <a:t> 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Родился 10 октября 1929 года, деревня 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Станьково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Койдановский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район, Минская область.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Марат стал разведчиком штаба 200-ой партизанской бригады им. К. К. Рокоссовского под командованием комбрига Н. Ю. Баранова. Кроме разведок, участвовал в рейдах и диверсиях. За смелость и отвагу в боях награждён орденом Отечественной войны I степени, медалями «За отвагу» (будучи ранен, поднял партизан в атаку) и «За боевые заслуги».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марте 1943 года Марат фактически спас партизанский отряд. Когда каратели взяли партизан «в клещи» у деревни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Румок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 именно разведчику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Казею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удалось прорваться сквозь «кольцо» противника и привести на помощь партизанский отряд им. Д. А. Фурманова, который находился в семи километрах от окружённых партизан.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декабре 1943 года в бою на Слуцком шоссе Марат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Казей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добыл ценные документы неприятеля — военные карты и планы гитлеровского командования.</a:t>
            </a:r>
          </a:p>
          <a:p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озвращаясь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из разведки, Марат и начальник разведки штаба партизанской бригады Ларин на лошадях ранним утром приехали в деревню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Хоромицкие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 где они должны были встретиться со связным партизан Виктором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Кухаревичем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 Ларин направился к связному, а Марат зашёл отдохнуть к своим знакомым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Аксенчикам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 Не более, чем через полчаса раздались выстрелы. Деревню окружила цепь гитлеровцев из состава карательной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зондеркоманды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СС «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Дирлевангер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»и полицаев. В начавшейся перестрелке Ларин погиб почти сразу. Марату удалось добраться до кустарника у опушки леса, там он и принял бой. Держа оборону, отстреливался до последнего патрона, а потом взял в руки свое последнее оружие — две гранаты. Одну бросил в немцев, а вторую оставил. Немцы, несмотря на потери, хотели взять его живым. Второй гранатой, когда они подошли совсем близко, подорвал себя вместе с ними. Есть две версии — по одной, Марат взорвал себя и подходивших к нему немцев. По другой, партизан сознательно подорвал только себя, дабы не дать повода гитлеровцам к карательной операции в деревне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Хоромицкие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За проявленный героизм в борьбе с немецко-фашистскими захватчиками Указом Президиума Верховного Совета СССР от 8 мая 1965 года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Казею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Марату Ивановичу присвоено звание Героя Советского Союза посмертно — через 21 год после гибели.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Марат Иванович </a:t>
            </a:r>
            <a:r>
              <a:rPr lang="ru-RU" dirty="0" err="1" smtClean="0"/>
              <a:t>Казей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132856"/>
            <a:ext cx="265747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483768" y="1196752"/>
            <a:ext cx="6660232" cy="3816425"/>
          </a:xfrm>
        </p:spPr>
        <p:txBody>
          <a:bodyPr>
            <a:no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Родился 25 марта 1925 года в селе 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Песковатское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(ныне — Суворовского района Тульской области) в семье служащего. 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1932 году поступил в сельскую школу. С 1938 года семья переехала в город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Лихвин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 куда в райисполком перевели работать мать Надежду Самойловну. В мае 1941 года Саша окончил 8 классов средней школы. Член ВЛКСМ с 1939 года.  В июле 1941 Александр Чекалин вступил добровольцем в истребительный отряд, затем при отступлении советских войск с территории Тульской области в ходе Тульской оборонительной операции вместе с отцом ушёл в партизанский отряд «Передовой» (командир — Д. Т. 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Тетеричев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; комиссар — П. С. Макеев), где стал разведчиком. На равных с другими членами отряда участвовал в засадах, минировал дороги, нарушал связь противника и пускал под откос эшелоны. Командование отряда отмечало, что «особая страсть была у него к оружию. Всегда норовил раздобыть лишнюю гранату, винтовку да патронов побольше». Также выполнял обязанности радиста. В начале ноября сильно простудился, и комиссар отряда П. С. Макеев направил его в деревню 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Мышбор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 к учительнице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Музалевской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 близкой к партизанам, у которой Саша мог бы отлежаться. Но в деревне он узнал, что его разыскивают немцы, а сама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Музалевская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арестована и отправлена в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Лихвин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 Тогда он решил уйти к себе в родной дом в село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Песковатское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 Заметив дым из трубы, староста Никифор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Авдюхин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сообщил об этом в немецкую военную комендатуру. Прибывшие немецкие части окружили дом и предложили Чекалину сдаться. По одним сведениям, в ответ Саша открыл огонь, а когда закончились патроны, бросил гранату, но она не взорвалась. Из допроса старосты Н.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Авдюхина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следует, что он лично с тремя немецкими солдатами подошёл к дому Чекалина для его ареста. Немецкие солдаты отправили вперёд старосту, но он побоялся, что Чекалин его застрелит, и спрятался у соседнего дома. Тогда немецкие солдаты открыли огонь, Чекалин выскочил из дома и попытался бежать, но был захвачен и доставлен в военную комендатуру. Несколько дней его пытали, пытаясь получить от него нужные сведения. Ничего не добившись, немецкие власти устроили показательную казнь на городской площади: он был повешен 6 ноября 1941 года</a:t>
            </a:r>
            <a:r>
              <a:rPr lang="ru-RU" sz="1100" baseline="30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Акцию по повешению партизана возглавил приват-доцент из Кёнигсберга, почвовед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Ханс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Бейтельшпахер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, в годы войны переводчик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разведотдела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при штабе XXXXIII армейского корпуса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После освобождения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Лихвина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советскими войсками в ходе Тульской наступательной операции был перезахоронен с воинскими почестями в городском сквере</a:t>
            </a:r>
            <a:r>
              <a:rPr lang="ru-RU" sz="1100" baseline="300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4 февраля 1942 года Александру Чекалину было посмертно присвоено звания Героя Советского </a:t>
            </a:r>
            <a:r>
              <a:rPr lang="ru-RU" sz="1100" smtClean="0">
                <a:latin typeface="Times New Roman" pitchFamily="18" charset="0"/>
                <a:cs typeface="Times New Roman" pitchFamily="18" charset="0"/>
              </a:rPr>
              <a:t>Союза</a:t>
            </a:r>
            <a:r>
              <a:rPr lang="ru-RU" sz="1100" baseline="300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Чекалин Александр Павлович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226695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https://ru.wikipedia.org/wiki/%D0%9F%D0%B8%D0%BE%D0%BD%D0%B5%D1%80%D1%8B-%D0%B3%D0%B5%D1%80%D0%BE%D0%B8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Интернет- ресурсы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</TotalTime>
  <Words>124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Пионеры-герои </vt:lpstr>
      <vt:lpstr>Борис Андреевич Цариков</vt:lpstr>
      <vt:lpstr>Валентин Александрович Котик</vt:lpstr>
      <vt:lpstr>Зинаида Мартыновна Портнова</vt:lpstr>
      <vt:lpstr>Леонид Александрович Голиков</vt:lpstr>
      <vt:lpstr>Марат Иванович Казей</vt:lpstr>
      <vt:lpstr>Чекалин Александр Павлович</vt:lpstr>
      <vt:lpstr>Интернет- 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Пионеры-герои (герои Советского Союза)</dc:title>
  <dc:creator>Пользователь</dc:creator>
  <cp:lastModifiedBy>Пользователь</cp:lastModifiedBy>
  <cp:revision>9</cp:revision>
  <dcterms:created xsi:type="dcterms:W3CDTF">2019-02-20T16:09:49Z</dcterms:created>
  <dcterms:modified xsi:type="dcterms:W3CDTF">2019-02-24T12:45:54Z</dcterms:modified>
</cp:coreProperties>
</file>