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71" r:id="rId6"/>
    <p:sldId id="269" r:id="rId7"/>
    <p:sldId id="264" r:id="rId8"/>
    <p:sldId id="274" r:id="rId9"/>
    <p:sldId id="265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01D4-EDEC-4AC4-BAF3-106A51ECCD9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48628" y="424480"/>
            <a:ext cx="8572560" cy="5727469"/>
            <a:chOff x="1168199" y="829084"/>
            <a:chExt cx="7165477" cy="65006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8199" y="829084"/>
              <a:ext cx="7165477" cy="499534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ТВОРЧЕСТВО ГРУППЫ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«АКВАРЕЛЬКИ</a:t>
              </a:r>
              <a:r>
                <a:rPr lang="ru-RU" sz="8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(старшая группа)</a:t>
              </a:r>
              <a:endPara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3470" y="6037232"/>
              <a:ext cx="5084703" cy="1292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Воспитатели: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Мотор Ирина Васильевна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:\мотор\160_0311\IMG_3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79354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733256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3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 descr="H:\мотор\DSC02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0757"/>
          <a:stretch/>
        </p:blipFill>
        <p:spPr bwMode="auto">
          <a:xfrm rot="5400000">
            <a:off x="2050077" y="1843181"/>
            <a:ext cx="4886138" cy="43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«Букет для мамы»</a:t>
            </a:r>
            <a:br>
              <a:rPr lang="ru-RU" dirty="0" smtClean="0"/>
            </a:br>
            <a:r>
              <a:rPr lang="ru-RU" dirty="0" smtClean="0"/>
              <a:t>цветы из гофрированной бумаги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0" name="Picture 2" descr="H:\мотор\DSC024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27830" b="31274"/>
          <a:stretch/>
        </p:blipFill>
        <p:spPr bwMode="auto">
          <a:xfrm>
            <a:off x="971600" y="1580438"/>
            <a:ext cx="6946786" cy="49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«Букет для мамы»</a:t>
            </a:r>
            <a:br>
              <a:rPr lang="ru-RU" dirty="0" smtClean="0"/>
            </a:br>
            <a:r>
              <a:rPr lang="ru-RU" dirty="0" smtClean="0"/>
              <a:t>бумажная пластика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8" name="Picture 2" descr="H:\мотор\DSC024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t="13675" r="41711" b="7377"/>
          <a:stretch/>
        </p:blipFill>
        <p:spPr bwMode="auto">
          <a:xfrm>
            <a:off x="2843808" y="1794714"/>
            <a:ext cx="3590671" cy="4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Калы</a:t>
            </a:r>
            <a:r>
              <a:rPr lang="ru-RU" dirty="0" smtClean="0"/>
              <a:t> в вазе»</a:t>
            </a:r>
            <a:br>
              <a:rPr lang="ru-RU" dirty="0" smtClean="0"/>
            </a:br>
            <a:r>
              <a:rPr lang="ru-RU" sz="4000" dirty="0" smtClean="0"/>
              <a:t>изготовление цветов из ватных дисков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095" y="242088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0" name="Picture 2" descr="H:\мотор\IMG_35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7" t="40658" r="19292" b="9840"/>
          <a:stretch/>
        </p:blipFill>
        <p:spPr bwMode="auto">
          <a:xfrm>
            <a:off x="2483768" y="1820822"/>
            <a:ext cx="4378088" cy="45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«Первые листочки»</a:t>
            </a:r>
            <a:br>
              <a:rPr lang="ru-RU" dirty="0" smtClean="0"/>
            </a:br>
            <a:r>
              <a:rPr lang="ru-RU" dirty="0" err="1" smtClean="0"/>
              <a:t>пластилинография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2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1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«Дождь»</a:t>
            </a:r>
            <a:br>
              <a:rPr lang="ru-RU" dirty="0" smtClean="0"/>
            </a:br>
            <a:r>
              <a:rPr lang="ru-RU" dirty="0" err="1" smtClean="0"/>
              <a:t>пластилинография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пласт</a:t>
            </a:r>
            <a:endParaRPr lang="ru-RU" dirty="0"/>
          </a:p>
        </p:txBody>
      </p:sp>
      <p:pic>
        <p:nvPicPr>
          <p:cNvPr id="14339" name="Picture 3" descr="H:\мотор\159_2510\IMG_32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4812" r="9756" b="7585"/>
          <a:stretch/>
        </p:blipFill>
        <p:spPr bwMode="auto">
          <a:xfrm>
            <a:off x="365681" y="1340285"/>
            <a:ext cx="8418030" cy="52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19" y="418206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«Портрет моего друга»</a:t>
            </a:r>
            <a:br>
              <a:rPr lang="ru-RU" dirty="0" smtClean="0"/>
            </a:br>
            <a:r>
              <a:rPr lang="ru-RU" dirty="0" smtClean="0"/>
              <a:t>рисование акварельными красками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6" t="46897" r="37888" b="6380"/>
          <a:stretch/>
        </p:blipFill>
        <p:spPr bwMode="auto">
          <a:xfrm>
            <a:off x="285720" y="1602342"/>
            <a:ext cx="25678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46897" r="59685" b="6380"/>
          <a:stretch/>
        </p:blipFill>
        <p:spPr bwMode="auto">
          <a:xfrm>
            <a:off x="6400800" y="1412776"/>
            <a:ext cx="27432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4" t="46897" r="94" b="6380"/>
          <a:stretch/>
        </p:blipFill>
        <p:spPr bwMode="auto">
          <a:xfrm>
            <a:off x="2195736" y="3429000"/>
            <a:ext cx="4608512" cy="319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«Городец»</a:t>
            </a:r>
            <a:br>
              <a:rPr lang="ru-RU" dirty="0" smtClean="0"/>
            </a:br>
            <a:r>
              <a:rPr lang="ru-RU" dirty="0" smtClean="0"/>
              <a:t>акварельные краски</a:t>
            </a:r>
            <a:endParaRPr lang="ru-RU" dirty="0"/>
          </a:p>
        </p:txBody>
      </p:sp>
      <p:pic>
        <p:nvPicPr>
          <p:cNvPr id="1026" name="Picture 2" descr="C:\Users\Dexp\Documents\мотор - дядлева\мотор\160_0311\IMG_32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/>
          <a:stretch/>
        </p:blipFill>
        <p:spPr bwMode="auto">
          <a:xfrm>
            <a:off x="56448" y="1844824"/>
            <a:ext cx="9036496" cy="46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2" name="Picture 2" descr="H:\мотор\IMG_35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1" r="-1046" b="54058"/>
          <a:stretch/>
        </p:blipFill>
        <p:spPr bwMode="auto">
          <a:xfrm>
            <a:off x="255593" y="1595896"/>
            <a:ext cx="4841662" cy="34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мотор\IMG_35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2" b="54058"/>
          <a:stretch/>
        </p:blipFill>
        <p:spPr bwMode="auto">
          <a:xfrm>
            <a:off x="4300735" y="3501007"/>
            <a:ext cx="4562937" cy="30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«День победы»</a:t>
            </a:r>
            <a:br>
              <a:rPr lang="ru-RU" dirty="0" smtClean="0"/>
            </a:br>
            <a:r>
              <a:rPr lang="ru-RU" dirty="0" err="1" smtClean="0"/>
              <a:t>пластилинография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1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«Букет для мамы» цветы из гофрированной бумаги</vt:lpstr>
      <vt:lpstr>«Букет для мамы» бумажная пластика</vt:lpstr>
      <vt:lpstr> «Калы в вазе» изготовление цветов из ватных дисков</vt:lpstr>
      <vt:lpstr>«Первые листочки» пластилинография</vt:lpstr>
      <vt:lpstr>«Дождь» пластилинография пласт</vt:lpstr>
      <vt:lpstr>«Портрет моего друга» рисование акварельными красками</vt:lpstr>
      <vt:lpstr>«Городец» акварельные краски</vt:lpstr>
      <vt:lpstr>«День победы» пластилинография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Dexp</cp:lastModifiedBy>
  <cp:revision>17</cp:revision>
  <dcterms:created xsi:type="dcterms:W3CDTF">2014-07-03T07:22:26Z</dcterms:created>
  <dcterms:modified xsi:type="dcterms:W3CDTF">2019-02-25T13:49:05Z</dcterms:modified>
</cp:coreProperties>
</file>