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88" y="0"/>
            <a:ext cx="9177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04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11" y="562528"/>
            <a:ext cx="7776864" cy="573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04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23" y="404664"/>
            <a:ext cx="7886731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04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459" y="0"/>
            <a:ext cx="80123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ТУР «Угадай дерево»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95" y="1107996"/>
            <a:ext cx="4667250" cy="548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04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2283" y="548680"/>
            <a:ext cx="8201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ТУР «Народные приметы»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30" y="1628800"/>
            <a:ext cx="6209506" cy="465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04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3879" y="332656"/>
            <a:ext cx="667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ТУР «Найди ошибки»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410"/>
            <a:ext cx="7685360" cy="480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04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1300"/>
            <a:ext cx="8036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ТУР «Домашнее задание»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1844824"/>
            <a:ext cx="57531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04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467" y="764704"/>
            <a:ext cx="7661072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СПАСИБО</a:t>
            </a:r>
          </a:p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ЗА </a:t>
            </a:r>
          </a:p>
          <a:p>
            <a:pPr algn="ctr"/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ВНИМАНИЕ!!!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9671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09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04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5821" y="260648"/>
            <a:ext cx="5592364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КВН </a:t>
            </a:r>
          </a:p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«В ГОСТИ</a:t>
            </a:r>
          </a:p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К </a:t>
            </a:r>
          </a:p>
          <a:p>
            <a:pPr algn="ctr"/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ДЕРЕВЬЯМ»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710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6741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ЗАГАДКИ О ДЕРЕВЬЯХ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2409">
            <a:off x="1207479" y="1945510"/>
            <a:ext cx="2965500" cy="32468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8499">
            <a:off x="5076056" y="2276872"/>
            <a:ext cx="3378498" cy="373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04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909885" cy="575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0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63" y="404664"/>
            <a:ext cx="4890665" cy="5407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2328" y="5750004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Ель 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43710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6644977" cy="49791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5249475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Лиственница 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437104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51888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04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37</Words>
  <Application>Microsoft Office PowerPoint</Application>
  <PresentationFormat>Экран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5</cp:revision>
  <dcterms:modified xsi:type="dcterms:W3CDTF">2014-01-18T10:48:55Z</dcterms:modified>
</cp:coreProperties>
</file>