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3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0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0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5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2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3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2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9E6469B-196B-4DCE-8771-DF5DD198265B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441B29A-5EC8-4879-965F-82B61899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282222"/>
            <a:ext cx="11751732" cy="6241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3691" y="306867"/>
            <a:ext cx="3709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А класса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Анохина Дарья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Ирина Владимировна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513" y="320382"/>
            <a:ext cx="403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«Школа № 84»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7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37067"/>
            <a:ext cx="11763021" cy="6412089"/>
          </a:xfrm>
        </p:spPr>
      </p:pic>
    </p:spTree>
    <p:extLst>
      <p:ext uri="{BB962C8B-B14F-4D97-AF65-F5344CB8AC3E}">
        <p14:creationId xmlns:p14="http://schemas.microsoft.com/office/powerpoint/2010/main" val="40229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248356"/>
            <a:ext cx="11740443" cy="6423377"/>
          </a:xfrm>
        </p:spPr>
      </p:pic>
    </p:spTree>
    <p:extLst>
      <p:ext uri="{BB962C8B-B14F-4D97-AF65-F5344CB8AC3E}">
        <p14:creationId xmlns:p14="http://schemas.microsoft.com/office/powerpoint/2010/main" val="36259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237068"/>
            <a:ext cx="11672711" cy="6412088"/>
          </a:xfrm>
        </p:spPr>
      </p:pic>
    </p:spTree>
    <p:extLst>
      <p:ext uri="{BB962C8B-B14F-4D97-AF65-F5344CB8AC3E}">
        <p14:creationId xmlns:p14="http://schemas.microsoft.com/office/powerpoint/2010/main" val="184254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2" y="259644"/>
            <a:ext cx="11774310" cy="6378223"/>
          </a:xfrm>
        </p:spPr>
      </p:pic>
    </p:spTree>
    <p:extLst>
      <p:ext uri="{BB962C8B-B14F-4D97-AF65-F5344CB8AC3E}">
        <p14:creationId xmlns:p14="http://schemas.microsoft.com/office/powerpoint/2010/main" val="9662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" y="194733"/>
            <a:ext cx="4289514" cy="3259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3" y="3454400"/>
            <a:ext cx="4289514" cy="330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6" y="3228622"/>
            <a:ext cx="4190037" cy="3527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5" y="194732"/>
            <a:ext cx="3262631" cy="6465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5" y="194731"/>
            <a:ext cx="4190038" cy="30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231494"/>
            <a:ext cx="11771453" cy="6447098"/>
          </a:xfrm>
        </p:spPr>
      </p:pic>
    </p:spTree>
    <p:extLst>
      <p:ext uri="{BB962C8B-B14F-4D97-AF65-F5344CB8AC3E}">
        <p14:creationId xmlns:p14="http://schemas.microsoft.com/office/powerpoint/2010/main" val="239936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270933"/>
            <a:ext cx="11740444" cy="6389511"/>
          </a:xfrm>
        </p:spPr>
      </p:pic>
    </p:spTree>
    <p:extLst>
      <p:ext uri="{BB962C8B-B14F-4D97-AF65-F5344CB8AC3E}">
        <p14:creationId xmlns:p14="http://schemas.microsoft.com/office/powerpoint/2010/main" val="240568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237067"/>
            <a:ext cx="11740444" cy="6400800"/>
          </a:xfrm>
        </p:spPr>
      </p:pic>
    </p:spTree>
    <p:extLst>
      <p:ext uri="{BB962C8B-B14F-4D97-AF65-F5344CB8AC3E}">
        <p14:creationId xmlns:p14="http://schemas.microsoft.com/office/powerpoint/2010/main" val="361699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2" y="237067"/>
            <a:ext cx="11774310" cy="6468533"/>
          </a:xfrm>
        </p:spPr>
      </p:pic>
    </p:spTree>
    <p:extLst>
      <p:ext uri="{BB962C8B-B14F-4D97-AF65-F5344CB8AC3E}">
        <p14:creationId xmlns:p14="http://schemas.microsoft.com/office/powerpoint/2010/main" val="237231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237067"/>
            <a:ext cx="11740443" cy="6412089"/>
          </a:xfrm>
        </p:spPr>
      </p:pic>
    </p:spTree>
    <p:extLst>
      <p:ext uri="{BB962C8B-B14F-4D97-AF65-F5344CB8AC3E}">
        <p14:creationId xmlns:p14="http://schemas.microsoft.com/office/powerpoint/2010/main" val="138116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ветке 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Подрастают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 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глаз, без рук,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ножек - 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ежик.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5" y="453248"/>
            <a:ext cx="5833416" cy="6173329"/>
          </a:xfrm>
        </p:spPr>
      </p:pic>
    </p:spTree>
    <p:extLst>
      <p:ext uri="{BB962C8B-B14F-4D97-AF65-F5344CB8AC3E}">
        <p14:creationId xmlns:p14="http://schemas.microsoft.com/office/powerpoint/2010/main" val="3653732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259644"/>
            <a:ext cx="11717866" cy="6389512"/>
          </a:xfrm>
        </p:spPr>
      </p:pic>
    </p:spTree>
    <p:extLst>
      <p:ext uri="{BB962C8B-B14F-4D97-AF65-F5344CB8AC3E}">
        <p14:creationId xmlns:p14="http://schemas.microsoft.com/office/powerpoint/2010/main" val="225207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59644"/>
            <a:ext cx="11729155" cy="6389512"/>
          </a:xfrm>
        </p:spPr>
      </p:pic>
    </p:spTree>
    <p:extLst>
      <p:ext uri="{BB962C8B-B14F-4D97-AF65-F5344CB8AC3E}">
        <p14:creationId xmlns:p14="http://schemas.microsoft.com/office/powerpoint/2010/main" val="281273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7664" y="-1362993"/>
            <a:ext cx="5253567" cy="9198754"/>
          </a:xfrm>
        </p:spPr>
      </p:pic>
    </p:spTree>
    <p:extLst>
      <p:ext uri="{BB962C8B-B14F-4D97-AF65-F5344CB8AC3E}">
        <p14:creationId xmlns:p14="http://schemas.microsoft.com/office/powerpoint/2010/main" val="222787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6" y="474134"/>
            <a:ext cx="9875520" cy="5621867"/>
          </a:xfrm>
        </p:spPr>
      </p:pic>
    </p:spTree>
    <p:extLst>
      <p:ext uri="{BB962C8B-B14F-4D97-AF65-F5344CB8AC3E}">
        <p14:creationId xmlns:p14="http://schemas.microsoft.com/office/powerpoint/2010/main" val="121088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Молодцы ребята!!!</a:t>
            </a:r>
            <a:endParaRPr lang="ru-RU" sz="72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3333"/>
            <a:ext cx="9911644" cy="4967112"/>
          </a:xfrm>
        </p:spPr>
      </p:pic>
    </p:spTree>
    <p:extLst>
      <p:ext uri="{BB962C8B-B14F-4D97-AF65-F5344CB8AC3E}">
        <p14:creationId xmlns:p14="http://schemas.microsoft.com/office/powerpoint/2010/main" val="304435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длинней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иголки, чем у елки.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прямо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 в высоту.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не на опушке,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Ветви-только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макушке.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3" y="282222"/>
            <a:ext cx="6265333" cy="6333067"/>
          </a:xfrm>
        </p:spPr>
      </p:pic>
    </p:spTree>
    <p:extLst>
      <p:ext uri="{BB962C8B-B14F-4D97-AF65-F5344CB8AC3E}">
        <p14:creationId xmlns:p14="http://schemas.microsoft.com/office/powerpoint/2010/main" val="36480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 среди берёз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огромный исполин.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Кудрявой кроною большой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шумит в лесах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день-деньской.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- царь деревьев на Руси!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(Кого угодно ты спроси!)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обходит лесоруб -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слишком твёрд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крепок 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37067"/>
            <a:ext cx="5057422" cy="6400800"/>
          </a:xfrm>
        </p:spPr>
      </p:pic>
    </p:spTree>
    <p:extLst>
      <p:ext uri="{BB962C8B-B14F-4D97-AF65-F5344CB8AC3E}">
        <p14:creationId xmlns:p14="http://schemas.microsoft.com/office/powerpoint/2010/main" val="255823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плетут корзины,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ветки тонки, длинны,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воды расту, плаксива.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Угадали кто я? - …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44" y="248356"/>
            <a:ext cx="5091290" cy="6355644"/>
          </a:xfrm>
        </p:spPr>
      </p:pic>
    </p:spTree>
    <p:extLst>
      <p:ext uri="{BB962C8B-B14F-4D97-AF65-F5344CB8AC3E}">
        <p14:creationId xmlns:p14="http://schemas.microsoft.com/office/powerpoint/2010/main" val="315469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Стройны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кудрявы,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белокоры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любят русские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просторы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сережки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вкусным соком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угощают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9" y="259644"/>
            <a:ext cx="6333067" cy="6366934"/>
          </a:xfrm>
        </p:spPr>
      </p:pic>
    </p:spTree>
    <p:extLst>
      <p:ext uri="{BB962C8B-B14F-4D97-AF65-F5344CB8AC3E}">
        <p14:creationId xmlns:p14="http://schemas.microsoft.com/office/powerpoint/2010/main" val="35658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22" y="440267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росту, чтоб в Новый год,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Плыл весёлый хоровод,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я и свежа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похожа на ежа,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жару или метель,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меня…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239889"/>
            <a:ext cx="5678312" cy="6431844"/>
          </a:xfrm>
        </p:spPr>
      </p:pic>
    </p:spTree>
    <p:extLst>
      <p:ext uri="{BB962C8B-B14F-4D97-AF65-F5344CB8AC3E}">
        <p14:creationId xmlns:p14="http://schemas.microsoft.com/office/powerpoint/2010/main" val="220825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237067"/>
            <a:ext cx="11751732" cy="6445955"/>
          </a:xfrm>
        </p:spPr>
      </p:pic>
    </p:spTree>
    <p:extLst>
      <p:ext uri="{BB962C8B-B14F-4D97-AF65-F5344CB8AC3E}">
        <p14:creationId xmlns:p14="http://schemas.microsoft.com/office/powerpoint/2010/main" val="245993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248355"/>
            <a:ext cx="11774311" cy="6389511"/>
          </a:xfrm>
        </p:spPr>
      </p:pic>
    </p:spTree>
    <p:extLst>
      <p:ext uri="{BB962C8B-B14F-4D97-AF65-F5344CB8AC3E}">
        <p14:creationId xmlns:p14="http://schemas.microsoft.com/office/powerpoint/2010/main" val="288006715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155</TotalTime>
  <Words>23</Words>
  <Application>Microsoft Office PowerPoint</Application>
  <PresentationFormat>Широкоэкранный</PresentationFormat>
  <Paragraphs>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Corbel</vt:lpstr>
      <vt:lpstr>Times New Roman</vt:lpstr>
      <vt:lpstr>Базис</vt:lpstr>
      <vt:lpstr>Презентация PowerPoint</vt:lpstr>
      <vt:lpstr>    Осенью на ветке  Подрастают детки  Все без глаз, без рук, Без ножек -  Каждый как  зеленый ежик.  </vt:lpstr>
      <vt:lpstr>     У меня длинней  иголки, чем у елки. Очень прямо  я расту в высоту. Если я не на опушке, Ветви-только  на макушке. </vt:lpstr>
      <vt:lpstr>         В лесу среди берёз, осин растёт огромный исполин. Кудрявой кроною большой шумит в лесах  он день-деньской. Он - царь деревьев на Руси! (Кого угодно ты спроси!) Его обходит лесоруб - ведь слишком твёрд  и крепок …   </vt:lpstr>
      <vt:lpstr>     Из меня плетут корзины, Мои ветки тонки, длинны, У воды расту, плаксива. Угадали кто я? - …   </vt:lpstr>
      <vt:lpstr>      Стройны, кудрявы,  белокоры, И любят русские  просторы. Весной сережки  надевают И вкусным соком  угощают. </vt:lpstr>
      <vt:lpstr>   Я росту, чтоб в Новый год, Плыл весёлый хоровод, Зелена я и свежа И похожа на ежа, И в жару или метель, Называют меня…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ребята!!!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 Прохорова</cp:lastModifiedBy>
  <cp:revision>12</cp:revision>
  <dcterms:created xsi:type="dcterms:W3CDTF">2016-01-15T04:58:18Z</dcterms:created>
  <dcterms:modified xsi:type="dcterms:W3CDTF">2019-03-14T12:23:52Z</dcterms:modified>
</cp:coreProperties>
</file>