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9" r:id="rId5"/>
    <p:sldId id="265" r:id="rId6"/>
    <p:sldId id="269" r:id="rId7"/>
    <p:sldId id="266" r:id="rId8"/>
    <p:sldId id="267" r:id="rId9"/>
    <p:sldId id="270" r:id="rId10"/>
    <p:sldId id="268" r:id="rId11"/>
    <p:sldId id="271" r:id="rId12"/>
    <p:sldId id="25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79" r:id="rId22"/>
    <p:sldId id="283" r:id="rId23"/>
    <p:sldId id="281" r:id="rId24"/>
    <p:sldId id="261" r:id="rId25"/>
    <p:sldId id="280" r:id="rId26"/>
    <p:sldId id="284" r:id="rId27"/>
    <p:sldId id="262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2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2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7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5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6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253C-F7EE-4AE4-AEEF-D113BAF9A688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D7A0-EAF5-4BD7-A5C8-339B6912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2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znayka.ru/2007/06/27/razvitie_vnimanija__odinakovye_zontiki.html" TargetMode="External"/><Relationship Id="rId13" Type="http://schemas.openxmlformats.org/officeDocument/2006/relationships/hyperlink" Target="http://www.lady-of-rain.ru/post226236596/" TargetMode="External"/><Relationship Id="rId3" Type="http://schemas.openxmlformats.org/officeDocument/2006/relationships/hyperlink" Target="http://forum.sibmama.ru/viewtopic.php?t=334603&amp;postdays=0&amp;postorder=asc&amp;start=105" TargetMode="External"/><Relationship Id="rId7" Type="http://schemas.openxmlformats.org/officeDocument/2006/relationships/hyperlink" Target="http://www.liveinternet.ru/users/larnaca/post216092968/" TargetMode="External"/><Relationship Id="rId12" Type="http://schemas.openxmlformats.org/officeDocument/2006/relationships/hyperlink" Target="http://getall5.webnode.ru/news/risuem-zhivotnykh/" TargetMode="External"/><Relationship Id="rId2" Type="http://schemas.openxmlformats.org/officeDocument/2006/relationships/hyperlink" Target="http://igrosad.ru/product/igra-najdi-chetvertyj-lishnij-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ex/sim.php?page=6" TargetMode="External"/><Relationship Id="rId11" Type="http://schemas.openxmlformats.org/officeDocument/2006/relationships/hyperlink" Target="http://do.gendocs.ru/docs/index-102951.html" TargetMode="External"/><Relationship Id="rId5" Type="http://schemas.openxmlformats.org/officeDocument/2006/relationships/hyperlink" Target="http://nattik.ru/?attachment_id=1568" TargetMode="External"/><Relationship Id="rId10" Type="http://schemas.openxmlformats.org/officeDocument/2006/relationships/hyperlink" Target="http://www.kemdetki.ru/interesno/razvivaiki/7016/" TargetMode="External"/><Relationship Id="rId4" Type="http://schemas.openxmlformats.org/officeDocument/2006/relationships/hyperlink" Target="http://www.liveinternet.ru/users/5117382/post263682473/" TargetMode="External"/><Relationship Id="rId9" Type="http://schemas.openxmlformats.org/officeDocument/2006/relationships/hyperlink" Target="http://forum.worldoftanks.ru/index.php?/topic/73461-b-__st__4760" TargetMode="External"/><Relationship Id="rId14" Type="http://schemas.openxmlformats.org/officeDocument/2006/relationships/hyperlink" Target="http://nattik.ru/?p=156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" Target="slide2.xml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" Target="slide2.xml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" Target="slide2.xml"/><Relationship Id="rId7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" Target="slide2.xml"/><Relationship Id="rId7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954" y="2650096"/>
            <a:ext cx="10237940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познавательной деятельности.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1787" y="5037696"/>
            <a:ext cx="9144000" cy="1655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kern="10" dirty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</a:p>
          <a:p>
            <a:pPr>
              <a:defRPr/>
            </a:pPr>
            <a:r>
              <a:rPr lang="ru-RU" b="1" kern="10" dirty="0" err="1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Андреянова</a:t>
            </a:r>
            <a:r>
              <a:rPr lang="ru-RU" b="1" kern="10" dirty="0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</a:t>
            </a:r>
            <a:r>
              <a:rPr lang="ru-RU" b="1" kern="10" dirty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kern="10" dirty="0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асильевна,</a:t>
            </a:r>
            <a:endParaRPr lang="ru-RU" b="1" kern="10" dirty="0">
              <a:ln w="9525">
                <a:solidFill>
                  <a:srgbClr val="000099"/>
                </a:solidFill>
                <a:miter lim="800000"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kern="10" dirty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kern="10" dirty="0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 </a:t>
            </a:r>
            <a:r>
              <a:rPr lang="ru-RU" b="1" kern="10" dirty="0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b="1" kern="10" dirty="0" smtClean="0"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  <a:endParaRPr lang="ru-RU" b="1" kern="10" dirty="0">
              <a:ln w="9525">
                <a:solidFill>
                  <a:srgbClr val="000099"/>
                </a:solidFill>
                <a:miter lim="800000"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2757" y="383701"/>
            <a:ext cx="1147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специальное (коррекционное) образовательное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9090" y="1676361"/>
            <a:ext cx="9858895" cy="157124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40887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839" y="5537553"/>
            <a:ext cx="921531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010" y="814192"/>
            <a:ext cx="2161550" cy="2389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90" y="814192"/>
            <a:ext cx="2040721" cy="2389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9329" y="3482717"/>
            <a:ext cx="2734030" cy="2424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010" y="3473921"/>
            <a:ext cx="2151310" cy="24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223" y="623921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441" y="2475557"/>
            <a:ext cx="10515600" cy="369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Определи, какого предмета не хватает в пустой клетке квадрата и нажми на него.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ты выбрал правильно, рисунок встанет на место.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245" y="5648308"/>
            <a:ext cx="957155" cy="1048603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" y="5648308"/>
            <a:ext cx="95105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67" y="497082"/>
            <a:ext cx="1846052" cy="19076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817" y="444227"/>
            <a:ext cx="1846052" cy="19076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47" y="4617266"/>
            <a:ext cx="1846052" cy="19076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71" y="2539555"/>
            <a:ext cx="1846052" cy="19076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771" y="444227"/>
            <a:ext cx="1900364" cy="19076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93" y="2542203"/>
            <a:ext cx="1900364" cy="19076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08" y="2539556"/>
            <a:ext cx="1900364" cy="19076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10" y="4617267"/>
            <a:ext cx="1900364" cy="1907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40" y="444227"/>
            <a:ext cx="1778471" cy="18900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62" y="4634885"/>
            <a:ext cx="1778471" cy="18900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08" y="4634885"/>
            <a:ext cx="1778471" cy="1890075"/>
          </a:xfrm>
          <a:prstGeom prst="rect">
            <a:avLst/>
          </a:prstGeom>
        </p:spPr>
      </p:pic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62422 -0.3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1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27" y="444227"/>
            <a:ext cx="1861652" cy="18900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649" y="4617267"/>
            <a:ext cx="1861652" cy="189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27" y="2539556"/>
            <a:ext cx="1712417" cy="19076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344" y="4599649"/>
            <a:ext cx="1712417" cy="19076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267" y="426609"/>
            <a:ext cx="1712417" cy="1907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43" y="444227"/>
            <a:ext cx="1802841" cy="18900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196" y="4617266"/>
            <a:ext cx="1802841" cy="18900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054" y="2530747"/>
            <a:ext cx="1802841" cy="18900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767" y="426609"/>
            <a:ext cx="1802841" cy="18900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67" y="4634884"/>
            <a:ext cx="1861652" cy="18900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766" y="2584299"/>
            <a:ext cx="1802841" cy="17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2865 -0.31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0942" y="5579922"/>
            <a:ext cx="951058" cy="10486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67" y="2630466"/>
            <a:ext cx="1845169" cy="18167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771" y="4617266"/>
            <a:ext cx="1845169" cy="18167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88" y="444227"/>
            <a:ext cx="1845169" cy="181678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939" y="2800484"/>
            <a:ext cx="1845169" cy="1816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417" y="2539555"/>
            <a:ext cx="1773982" cy="18025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1" y="549325"/>
            <a:ext cx="1773982" cy="18025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46" y="4617266"/>
            <a:ext cx="1773982" cy="18025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939" y="4825930"/>
            <a:ext cx="1773982" cy="1802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867" y="444227"/>
            <a:ext cx="1859034" cy="18167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838" y="2539555"/>
            <a:ext cx="1859034" cy="18167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675" y="406456"/>
            <a:ext cx="1859034" cy="18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19948 0.6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45" y="2539555"/>
            <a:ext cx="2264468" cy="18132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563" y="4617266"/>
            <a:ext cx="2264468" cy="18132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17" y="4815309"/>
            <a:ext cx="1934155" cy="1813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563" y="497082"/>
            <a:ext cx="2296379" cy="17283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74" y="4715737"/>
            <a:ext cx="2296379" cy="172837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130" y="2539555"/>
            <a:ext cx="2296379" cy="17283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817" y="2639120"/>
            <a:ext cx="1934155" cy="1728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380" y="447069"/>
            <a:ext cx="1800913" cy="19046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817" y="447069"/>
            <a:ext cx="1800913" cy="190463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903" y="4617266"/>
            <a:ext cx="1800913" cy="19046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340" y="2550990"/>
            <a:ext cx="1800913" cy="19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21159 -0.6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749" y="2539556"/>
            <a:ext cx="1698386" cy="18121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08" y="522107"/>
            <a:ext cx="1972770" cy="18121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282" y="4634885"/>
            <a:ext cx="1698386" cy="1812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906" y="614997"/>
            <a:ext cx="2330708" cy="17829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608" y="2533837"/>
            <a:ext cx="1972770" cy="17829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90" y="2532487"/>
            <a:ext cx="2330708" cy="17829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55" y="4634885"/>
            <a:ext cx="2330708" cy="178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314" y="479744"/>
            <a:ext cx="2049060" cy="18930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9" y="4554040"/>
            <a:ext cx="1933679" cy="18930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277" y="2539556"/>
            <a:ext cx="2049060" cy="18930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412" y="4594556"/>
            <a:ext cx="2049060" cy="18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62709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72" y="522107"/>
            <a:ext cx="1928608" cy="19137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08" y="444227"/>
            <a:ext cx="1928608" cy="19137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40" y="4611188"/>
            <a:ext cx="1928608" cy="191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581" y="2533200"/>
            <a:ext cx="1928608" cy="1913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177" y="522107"/>
            <a:ext cx="1998060" cy="18121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882" y="2590344"/>
            <a:ext cx="1963334" cy="17806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72" y="4712765"/>
            <a:ext cx="1998060" cy="18121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45" y="2519235"/>
            <a:ext cx="1998060" cy="1812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540" y="522107"/>
            <a:ext cx="1821769" cy="18358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468" y="4661976"/>
            <a:ext cx="1821769" cy="18358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1027" y="4792633"/>
            <a:ext cx="1821769" cy="18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62161 -0.3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8769"/>
              </p:ext>
            </p:extLst>
          </p:nvPr>
        </p:nvGraphicFramePr>
        <p:xfrm>
          <a:off x="1077586" y="361403"/>
          <a:ext cx="766800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2556000"/>
                <a:gridCol w="2556000"/>
              </a:tblGrid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" y="5579922"/>
            <a:ext cx="951058" cy="1048603"/>
          </a:xfrm>
          <a:prstGeom prst="rect">
            <a:avLst/>
          </a:prstGeom>
        </p:spPr>
      </p:pic>
      <p:pic>
        <p:nvPicPr>
          <p:cNvPr id="31" name="Рисунок 3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25759" y="5579922"/>
            <a:ext cx="951058" cy="1048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57" y="430138"/>
            <a:ext cx="1679104" cy="19182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608" y="416051"/>
            <a:ext cx="1679104" cy="1918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38" y="4620796"/>
            <a:ext cx="1679104" cy="19182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23" y="2532487"/>
            <a:ext cx="1679104" cy="1918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637979" y="2532487"/>
            <a:ext cx="1735822" cy="1907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038293" y="4572865"/>
            <a:ext cx="1735822" cy="19070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735664" y="472797"/>
            <a:ext cx="1735822" cy="190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200" y="472797"/>
            <a:ext cx="1735691" cy="1838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424" y="2566832"/>
            <a:ext cx="1735691" cy="18383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863" y="4607210"/>
            <a:ext cx="1735691" cy="18383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968" y="2581142"/>
            <a:ext cx="1735691" cy="18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0755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пару.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223" y="2343213"/>
            <a:ext cx="10515600" cy="369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два одинаковых предмета. 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проверить правильность выбора, нажми на кнопку «Проверь себя».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245" y="5642412"/>
            <a:ext cx="957155" cy="1048603"/>
          </a:xfrm>
          <a:prstGeom prst="rect">
            <a:avLst/>
          </a:prstGeom>
        </p:spPr>
      </p:pic>
      <p:pic>
        <p:nvPicPr>
          <p:cNvPr id="7" name="Объект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3168" y="5549501"/>
            <a:ext cx="954965" cy="12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838198" y="3472885"/>
            <a:ext cx="5699763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838198" y="4813558"/>
            <a:ext cx="5699763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нажми на кнопку: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838199" y="2219529"/>
            <a:ext cx="569976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129" y="1884967"/>
            <a:ext cx="6071991" cy="43513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347" y="2149801"/>
            <a:ext cx="963251" cy="969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4" descr="Македонии гранж флаг Скачать фотографи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47" y="4763454"/>
            <a:ext cx="964504" cy="9645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акедонии гранж флаг Скачать фотографи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47" y="3422781"/>
            <a:ext cx="964504" cy="9645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172" y="199999"/>
            <a:ext cx="7130976" cy="609596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445140" y="1478280"/>
            <a:ext cx="1554480" cy="21183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26880" y="1085354"/>
            <a:ext cx="2301240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53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26" y="434597"/>
            <a:ext cx="7911831" cy="570712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048000" y="2148840"/>
            <a:ext cx="1996440" cy="2712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373" y="609457"/>
            <a:ext cx="243861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99" y="415331"/>
            <a:ext cx="7603299" cy="59136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19800" y="1962469"/>
            <a:ext cx="1066800" cy="2819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08948" y="3505200"/>
            <a:ext cx="152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30868" y="2819400"/>
            <a:ext cx="15240" cy="259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124" y="960048"/>
            <a:ext cx="243861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574010"/>
            <a:ext cx="7664335" cy="569438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444240" y="2971800"/>
            <a:ext cx="1097280" cy="15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38855" y="932954"/>
            <a:ext cx="2301240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65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>
            <a:off x="1373185" y="450844"/>
            <a:ext cx="8028310" cy="586291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758440" y="2955583"/>
            <a:ext cx="4373880" cy="1219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95744" y="826274"/>
            <a:ext cx="2301240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28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320007"/>
            <a:ext cx="7764087" cy="57402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22963" y="734258"/>
            <a:ext cx="3444240" cy="24558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436" y="822888"/>
            <a:ext cx="243861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1" y="230061"/>
            <a:ext cx="7795749" cy="56373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535680" y="2652490"/>
            <a:ext cx="1127760" cy="7924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95744" y="948194"/>
            <a:ext cx="2301240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11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3989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12" y="851770"/>
            <a:ext cx="1170737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высших проявлений психического, процесс деятельности познавательной индивида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моделирования неслучайных отношений внешнего мира, характерный обобщенным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опосредованным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отражением действительности; это анализ, синтез, обобщение условий и требований решаемой задачи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мыслительной деятельности, форма отражения общих признаков и качеств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действительности. Процесс познавательный, приводящий к выделению и означиванию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устойчивых свойств внешнего мира.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познавательная операция, лежащая в основе суждений о сходстве или различии объектов; с помощью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выявляются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характеристики предметов, классифицируется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упорядочивается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содержание бытия и познания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расчленения целого предмета или явления на составные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мысленных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или материального моделирования. У человека развилась способность выполнять анализ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оперирования понятиями. Считается, что анализ включен во все акты практического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организма со средой и является необходимым этапом познания; он — одна из основных операций,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коих слагается реальный процесс мышления; с него начинается любое научное исследование. 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с синтезом.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мыслительная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операция. Заключается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соединении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признаков объекта или процесса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на предшествующей стадии анализа, в некую систему с воспроизведением иерархических связей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свойственных реальным объектам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9916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34" y="1086588"/>
            <a:ext cx="11274469" cy="5489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Г. Мещеряков, В. П.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Зинченко. Большой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словарь. Издательство: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Прайм-Еврознак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мышления у детей с отклонением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развитии. 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изд. центр ВЛАДОС,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3400" dirty="0" smtClean="0">
              <a:hlinkClick r:id="rId2"/>
            </a:endParaRPr>
          </a:p>
          <a:p>
            <a:r>
              <a:rPr lang="en-US" sz="3400" dirty="0" smtClean="0">
                <a:hlinkClick r:id="rId2"/>
              </a:rPr>
              <a:t>http</a:t>
            </a:r>
            <a:r>
              <a:rPr lang="en-US" sz="3400" dirty="0">
                <a:hlinkClick r:id="rId2"/>
              </a:rPr>
              <a:t>://igrosad.ru/product/igra-najdi-chetvertyj-lishnij-1</a:t>
            </a:r>
            <a:r>
              <a:rPr lang="en-US" sz="3400" dirty="0" smtClean="0">
                <a:hlinkClick r:id="rId2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3"/>
              </a:rPr>
              <a:t>http://</a:t>
            </a:r>
            <a:r>
              <a:rPr lang="en-US" sz="3400" dirty="0" smtClean="0">
                <a:hlinkClick r:id="rId3"/>
              </a:rPr>
              <a:t>forum.sibmama.ru/viewtopic.php?t=334603&amp;postdays=0&amp;postorder=asc&amp;start=105</a:t>
            </a:r>
            <a:endParaRPr lang="ru-RU" sz="3400" dirty="0" smtClean="0"/>
          </a:p>
          <a:p>
            <a:r>
              <a:rPr lang="en-US" sz="3400" dirty="0">
                <a:hlinkClick r:id="rId4"/>
              </a:rPr>
              <a:t>http://www.liveinternet.ru/users/5117382/post263682473</a:t>
            </a:r>
            <a:r>
              <a:rPr lang="en-US" sz="3400" dirty="0" smtClean="0">
                <a:hlinkClick r:id="rId4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5"/>
              </a:rPr>
              <a:t>http://nattik.ru/?</a:t>
            </a:r>
            <a:r>
              <a:rPr lang="en-US" sz="3400" dirty="0" smtClean="0">
                <a:hlinkClick r:id="rId5"/>
              </a:rPr>
              <a:t>attachment_id=1568</a:t>
            </a:r>
            <a:endParaRPr lang="ru-RU" sz="3400" dirty="0" smtClean="0"/>
          </a:p>
          <a:p>
            <a:r>
              <a:rPr lang="en-US" sz="3400" dirty="0">
                <a:hlinkClick r:id="rId6"/>
              </a:rPr>
              <a:t>http://</a:t>
            </a:r>
            <a:r>
              <a:rPr lang="en-US" sz="3400" dirty="0" smtClean="0">
                <a:hlinkClick r:id="rId6"/>
              </a:rPr>
              <a:t>allforchildren.ru/ex/sim.php?page=6</a:t>
            </a:r>
            <a:endParaRPr lang="ru-RU" sz="3400" dirty="0" smtClean="0"/>
          </a:p>
          <a:p>
            <a:r>
              <a:rPr lang="en-US" sz="3400" dirty="0">
                <a:hlinkClick r:id="rId7"/>
              </a:rPr>
              <a:t>http://www.liveinternet.ru/users/larnaca/post216092968</a:t>
            </a:r>
            <a:r>
              <a:rPr lang="en-US" sz="3400" dirty="0" smtClean="0">
                <a:hlinkClick r:id="rId7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8"/>
              </a:rPr>
              <a:t>http://www.poznayka.ru/2007/06/27/razvitie_vnimanija__</a:t>
            </a:r>
            <a:r>
              <a:rPr lang="en-US" sz="3400" dirty="0" smtClean="0">
                <a:hlinkClick r:id="rId8"/>
              </a:rPr>
              <a:t>odinakovye_zontiki.html</a:t>
            </a:r>
            <a:endParaRPr lang="ru-RU" sz="3400" dirty="0" smtClean="0"/>
          </a:p>
          <a:p>
            <a:r>
              <a:rPr lang="en-US" sz="3400" dirty="0">
                <a:hlinkClick r:id="rId9"/>
              </a:rPr>
              <a:t>http://forum.worldoftanks.ru/index.php?/</a:t>
            </a:r>
            <a:r>
              <a:rPr lang="en-US" sz="3400" dirty="0" smtClean="0">
                <a:hlinkClick r:id="rId9"/>
              </a:rPr>
              <a:t>topic/73461-b-__</a:t>
            </a:r>
            <a:r>
              <a:rPr lang="en-US" sz="3400" dirty="0">
                <a:hlinkClick r:id="rId9"/>
              </a:rPr>
              <a:t>st__</a:t>
            </a:r>
            <a:r>
              <a:rPr lang="en-US" sz="3400" dirty="0" smtClean="0">
                <a:hlinkClick r:id="rId9"/>
              </a:rPr>
              <a:t>4760</a:t>
            </a:r>
            <a:endParaRPr lang="ru-RU" sz="3400" dirty="0" smtClean="0"/>
          </a:p>
          <a:p>
            <a:r>
              <a:rPr lang="en-US" sz="3400" dirty="0">
                <a:hlinkClick r:id="rId10"/>
              </a:rPr>
              <a:t>http://www.kemdetki.ru/interesno/razvivaiki/7016</a:t>
            </a:r>
            <a:r>
              <a:rPr lang="en-US" sz="3400" dirty="0" smtClean="0">
                <a:hlinkClick r:id="rId10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11"/>
              </a:rPr>
              <a:t>http://</a:t>
            </a:r>
            <a:r>
              <a:rPr lang="en-US" sz="3400" dirty="0" smtClean="0">
                <a:hlinkClick r:id="rId11"/>
              </a:rPr>
              <a:t>do.gendocs.ru/docs/index-102951.html</a:t>
            </a:r>
            <a:endParaRPr lang="ru-RU" sz="3400" dirty="0" smtClean="0"/>
          </a:p>
          <a:p>
            <a:r>
              <a:rPr lang="en-US" sz="3400" dirty="0">
                <a:hlinkClick r:id="rId10"/>
              </a:rPr>
              <a:t>http://www.kemdetki.ru/interesno/razvivaiki/7016</a:t>
            </a:r>
            <a:r>
              <a:rPr lang="en-US" sz="3400" dirty="0" smtClean="0">
                <a:hlinkClick r:id="rId10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12"/>
              </a:rPr>
              <a:t>http://getall5.webnode.ru/news/risuem-zhivotnykh</a:t>
            </a:r>
            <a:r>
              <a:rPr lang="en-US" sz="3400" dirty="0" smtClean="0">
                <a:hlinkClick r:id="rId12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13"/>
              </a:rPr>
              <a:t>http://www.lady-of-rain.ru/post226236596</a:t>
            </a:r>
            <a:r>
              <a:rPr lang="en-US" sz="3400" dirty="0" smtClean="0">
                <a:hlinkClick r:id="rId13"/>
              </a:rPr>
              <a:t>/</a:t>
            </a:r>
            <a:endParaRPr lang="ru-RU" sz="3400" dirty="0" smtClean="0"/>
          </a:p>
          <a:p>
            <a:r>
              <a:rPr lang="en-US" sz="3400" dirty="0">
                <a:hlinkClick r:id="rId14"/>
              </a:rPr>
              <a:t>http://nattik.ru/?</a:t>
            </a:r>
            <a:r>
              <a:rPr lang="en-US" sz="3400" dirty="0" smtClean="0">
                <a:hlinkClick r:id="rId14"/>
              </a:rPr>
              <a:t>p=1562</a:t>
            </a:r>
            <a:endParaRPr lang="ru-RU" sz="3400" dirty="0" smtClean="0"/>
          </a:p>
        </p:txBody>
      </p:sp>
    </p:spTree>
    <p:extLst>
      <p:ext uri="{BB962C8B-B14F-4D97-AF65-F5344CB8AC3E}">
        <p14:creationId xmlns:p14="http://schemas.microsoft.com/office/powerpoint/2010/main" val="30255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223" y="2343213"/>
            <a:ext cx="10515600" cy="369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рисунок, который не подходит к остальным и нажми на него.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ты выбрал правильно, рисунок исчезнет.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245" y="5642412"/>
            <a:ext cx="957155" cy="1048603"/>
          </a:xfrm>
          <a:prstGeom prst="rect">
            <a:avLst/>
          </a:prstGeom>
        </p:spPr>
      </p:pic>
      <p:pic>
        <p:nvPicPr>
          <p:cNvPr id="7" name="Объект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3168" y="5549501"/>
            <a:ext cx="954965" cy="12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74361"/>
              </p:ext>
            </p:extLst>
          </p:nvPr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899" y="964133"/>
            <a:ext cx="3287971" cy="22964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263" y="878207"/>
            <a:ext cx="2918564" cy="23823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056" y="3482239"/>
            <a:ext cx="3267689" cy="2424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778" y="3506695"/>
            <a:ext cx="3465463" cy="2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4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957" y="869173"/>
            <a:ext cx="3530147" cy="2391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104" y="869173"/>
            <a:ext cx="3415187" cy="2391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401" y="3512601"/>
            <a:ext cx="2592639" cy="2394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104" y="3512601"/>
            <a:ext cx="3092384" cy="23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738" y="858741"/>
            <a:ext cx="2336871" cy="2457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552" y="858738"/>
            <a:ext cx="2134969" cy="2460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740" y="3530666"/>
            <a:ext cx="2181595" cy="2376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301" y="3530666"/>
            <a:ext cx="2128216" cy="2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056" y="816117"/>
            <a:ext cx="2974441" cy="244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092" y="869173"/>
            <a:ext cx="2864955" cy="2391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731" y="3512601"/>
            <a:ext cx="2684763" cy="239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487" y="3512601"/>
            <a:ext cx="2245084" cy="23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43" y="869176"/>
            <a:ext cx="3011412" cy="2401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488" y="939279"/>
            <a:ext cx="2426269" cy="2261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46" y="3512601"/>
            <a:ext cx="2598409" cy="239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098" y="3472303"/>
            <a:ext cx="3278039" cy="24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2019" y="5537553"/>
            <a:ext cx="954965" cy="10454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06" y="5537553"/>
            <a:ext cx="954965" cy="104548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66585" y="726511"/>
          <a:ext cx="8668014" cy="5333784"/>
        </p:xfrm>
        <a:graphic>
          <a:graphicData uri="http://schemas.openxmlformats.org/drawingml/2006/table">
            <a:tbl>
              <a:tblPr/>
              <a:tblGrid>
                <a:gridCol w="4334007"/>
                <a:gridCol w="4334007"/>
              </a:tblGrid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8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900" y="3472784"/>
            <a:ext cx="2181595" cy="2449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411" y="996020"/>
            <a:ext cx="2948463" cy="2323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9354" y="943560"/>
            <a:ext cx="2308201" cy="2376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366" y="3545906"/>
            <a:ext cx="1962551" cy="2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257</Words>
  <Application>Microsoft Office PowerPoint</Application>
  <PresentationFormat>Широкоэкранный</PresentationFormat>
  <Paragraphs>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Коррекция познавательной деятельности. 1-4 класс.</vt:lpstr>
      <vt:lpstr>Выбери игру и нажми на кнопку:</vt:lpstr>
      <vt:lpstr>Четвертый лишний.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Чего не хватает?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пару.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Глоссарий.</vt:lpstr>
      <vt:lpstr>Источники.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мышление.</dc:title>
  <dc:creator>Начальник</dc:creator>
  <cp:lastModifiedBy>User</cp:lastModifiedBy>
  <cp:revision>44</cp:revision>
  <dcterms:created xsi:type="dcterms:W3CDTF">2015-02-09T16:30:16Z</dcterms:created>
  <dcterms:modified xsi:type="dcterms:W3CDTF">2019-03-20T11:34:36Z</dcterms:modified>
</cp:coreProperties>
</file>