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374" r:id="rId3"/>
    <p:sldId id="376" r:id="rId4"/>
    <p:sldId id="410" r:id="rId5"/>
    <p:sldId id="377" r:id="rId6"/>
    <p:sldId id="379" r:id="rId7"/>
    <p:sldId id="380" r:id="rId8"/>
    <p:sldId id="382" r:id="rId9"/>
    <p:sldId id="413" r:id="rId10"/>
    <p:sldId id="383" r:id="rId11"/>
    <p:sldId id="411" r:id="rId12"/>
    <p:sldId id="41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3A4"/>
    <a:srgbClr val="AEDAC7"/>
    <a:srgbClr val="FFCCFF"/>
    <a:srgbClr val="FFCCCC"/>
    <a:srgbClr val="A1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22" autoAdjust="0"/>
  </p:normalViewPr>
  <p:slideViewPr>
    <p:cSldViewPr>
      <p:cViewPr>
        <p:scale>
          <a:sx n="75" d="100"/>
          <a:sy n="75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357A7-78A1-44E6-898D-0FB511806DB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C472-7285-42BC-AB52-BD325259C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0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5DB436-FA46-402C-AEAE-112F9E164D6C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6" y="260648"/>
            <a:ext cx="4104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3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Детям о хлопке</a:t>
            </a:r>
            <a:endParaRPr lang="ru-RU" sz="4000" b="1" cap="none" spc="0" dirty="0">
              <a:ln w="1905"/>
              <a:solidFill>
                <a:srgbClr val="3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88" y="5802357"/>
            <a:ext cx="756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Подготовила воспитатель МБДОУ «Детский сад №146» Осипова В.В.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/>
              <a:t>Рязань, 2019г.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950" y="1289844"/>
            <a:ext cx="6477744" cy="4320605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Свойства хлопка –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хорошо горит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58392"/>
            <a:ext cx="7010938" cy="47290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3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Свойства хлопка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хорошо впитывает воду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984" y="1556792"/>
            <a:ext cx="6623099" cy="49961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60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Свойства хлопка –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мягкий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80720" cy="5014168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47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Как растёт </a:t>
            </a:r>
            <a:r>
              <a:rPr lang="ru-RU" dirty="0" smtClean="0">
                <a:solidFill>
                  <a:schemeClr val="tx1"/>
                </a:solidFill>
              </a:rPr>
              <a:t>хлопок – хлопковые плантации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04728"/>
            <a:ext cx="7246411" cy="5436640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2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72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Хлопковые побеги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648" y="1243361"/>
            <a:ext cx="6271165" cy="549800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3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231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Сбор урожая хлопка комбайном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18516" cy="5184576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8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Упаковка хлопка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50339"/>
            <a:ext cx="7823596" cy="5366232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2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020" y="58614"/>
            <a:ext cx="8229600" cy="9941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Прядильный хлопковый цех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20000" cy="5076825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6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Хлопок в медицине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2" y="1772816"/>
            <a:ext cx="9098468" cy="39604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62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Хлопок в быту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74509" cy="5180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72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Букет из хлопка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69424"/>
            <a:ext cx="7103904" cy="5327928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3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1186</TotalTime>
  <Words>55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Как растёт хлопок – хлопковые плантации</vt:lpstr>
      <vt:lpstr>Хлопковые побеги</vt:lpstr>
      <vt:lpstr>Сбор урожая хлопка комбайном</vt:lpstr>
      <vt:lpstr>Упаковка хлопка</vt:lpstr>
      <vt:lpstr>Прядильный хлопковый цех</vt:lpstr>
      <vt:lpstr>Хлопок в медицине</vt:lpstr>
      <vt:lpstr>Хлопок в быту</vt:lpstr>
      <vt:lpstr>Букет из хлопка</vt:lpstr>
      <vt:lpstr>Свойства хлопка –  хорошо горит</vt:lpstr>
      <vt:lpstr>Свойства хлопка – хорошо впитывает воду</vt:lpstr>
      <vt:lpstr>Свойства хлопка – мягкий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ВАСЕК</dc:creator>
  <cp:lastModifiedBy>pc</cp:lastModifiedBy>
  <cp:revision>130</cp:revision>
  <dcterms:created xsi:type="dcterms:W3CDTF">2013-03-31T06:12:45Z</dcterms:created>
  <dcterms:modified xsi:type="dcterms:W3CDTF">2019-03-14T18:43:53Z</dcterms:modified>
</cp:coreProperties>
</file>