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374" r:id="rId3"/>
    <p:sldId id="376" r:id="rId4"/>
    <p:sldId id="375" r:id="rId5"/>
    <p:sldId id="378" r:id="rId6"/>
    <p:sldId id="381" r:id="rId7"/>
    <p:sldId id="410" r:id="rId8"/>
    <p:sldId id="416" r:id="rId9"/>
    <p:sldId id="411" r:id="rId10"/>
    <p:sldId id="412" r:id="rId11"/>
    <p:sldId id="413" r:id="rId12"/>
    <p:sldId id="414" r:id="rId13"/>
    <p:sldId id="41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3A4"/>
    <a:srgbClr val="AEDAC7"/>
    <a:srgbClr val="FFCCFF"/>
    <a:srgbClr val="FFCCCC"/>
    <a:srgbClr val="A1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22" autoAdjust="0"/>
  </p:normalViewPr>
  <p:slideViewPr>
    <p:cSldViewPr>
      <p:cViewPr>
        <p:scale>
          <a:sx n="75" d="100"/>
          <a:sy n="75" d="100"/>
        </p:scale>
        <p:origin x="-100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357A7-78A1-44E6-898D-0FB511806DB6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C472-7285-42BC-AB52-BD325259C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0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5DB436-FA46-402C-AEAE-112F9E164D6C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79712" y="292696"/>
            <a:ext cx="4968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3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Пищевая плесень.</a:t>
            </a:r>
            <a:endParaRPr lang="ru-RU" sz="4000" b="1" cap="none" spc="0" dirty="0">
              <a:ln w="1905"/>
              <a:solidFill>
                <a:srgbClr val="3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88" y="5802357"/>
            <a:ext cx="756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Подготовила воспитатель МБДОУ «Детский сад №146» Осипова В.В.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 smtClean="0"/>
              <a:t>Рязань, 2019г.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419" y="1063340"/>
            <a:ext cx="5531138" cy="4536504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270" y="108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Плесень на колбасе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2972"/>
            <a:ext cx="7773207" cy="45392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40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270" y="108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Плесень на сыре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70745" cy="505053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52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270" y="108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Плесень на конфетах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41872"/>
            <a:ext cx="8848322" cy="4248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5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270" y="108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Плесень в соке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30516" cy="4972887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0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Плесень – это различные грибы.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64064" cy="524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2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72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Плесень под микроскопом.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81" y="1412776"/>
            <a:ext cx="883729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3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58100" cy="55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плесени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33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65076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плесени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18486" cy="530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1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270" y="108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плесени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74176" cy="53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5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270" y="10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Плесень на продуктах питания – опасна!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040" y="6180108"/>
            <a:ext cx="2950822" cy="458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Головная боль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972552"/>
            <a:ext cx="3251438" cy="458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Отравление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71" y="1344464"/>
            <a:ext cx="2202087" cy="2161225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3493024"/>
            <a:ext cx="2520280" cy="454068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960" y="4216698"/>
            <a:ext cx="2020982" cy="19634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3796" y="3951161"/>
            <a:ext cx="2623989" cy="1996856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05" y="1344464"/>
            <a:ext cx="3375005" cy="2254398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33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270" y="108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Плесень на хлебе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977652"/>
            <a:ext cx="8001000" cy="5686425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270" y="108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Плесень на помидорах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71770"/>
            <a:ext cx="8589912" cy="5704238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7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1314</TotalTime>
  <Words>64</Words>
  <Application>Microsoft Office PowerPoint</Application>
  <PresentationFormat>Экран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Плесень – это различные грибы.</vt:lpstr>
      <vt:lpstr>Плесень под микроскопом.</vt:lpstr>
      <vt:lpstr>Виды плесени</vt:lpstr>
      <vt:lpstr>Виды плесени</vt:lpstr>
      <vt:lpstr>Виды плесени</vt:lpstr>
      <vt:lpstr>Плесень на продуктах питания – опасна!</vt:lpstr>
      <vt:lpstr>Плесень на хлебе</vt:lpstr>
      <vt:lpstr>Плесень на помидорах</vt:lpstr>
      <vt:lpstr>Плесень на колбасе</vt:lpstr>
      <vt:lpstr>Плесень на сыре</vt:lpstr>
      <vt:lpstr>Плесень на конфетах</vt:lpstr>
      <vt:lpstr>Плесень в соке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ВАСЕК</dc:creator>
  <cp:lastModifiedBy>pc</cp:lastModifiedBy>
  <cp:revision>139</cp:revision>
  <dcterms:created xsi:type="dcterms:W3CDTF">2013-03-31T06:12:45Z</dcterms:created>
  <dcterms:modified xsi:type="dcterms:W3CDTF">2019-04-22T13:59:04Z</dcterms:modified>
</cp:coreProperties>
</file>