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катерина\Desktop\собаки\57cec56cf39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475" y="-823913"/>
            <a:ext cx="12172950" cy="85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катерина\Desktop\собаки\61154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катерина\Desktop\собаки\1498192613_Miniature Poodle Ad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катерина\Desktop\собаки\sobaka_pekines_5_18171651-e15030768067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851"/>
            <a:ext cx="9144000" cy="68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катерина\Desktop\собаки\tak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</cp:revision>
  <dcterms:created xsi:type="dcterms:W3CDTF">2019-03-16T08:07:10Z</dcterms:created>
  <dcterms:modified xsi:type="dcterms:W3CDTF">2019-03-16T08:10:11Z</dcterms:modified>
</cp:coreProperties>
</file>