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7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5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9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2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3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5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1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6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5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5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748" y="2708920"/>
            <a:ext cx="7716716" cy="3384376"/>
          </a:xfrm>
        </p:spPr>
        <p:txBody>
          <a:bodyPr>
            <a:noAutofit/>
          </a:bodyPr>
          <a:lstStyle/>
          <a:p>
            <a:r>
              <a:rPr lang="ru-RU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92480" cy="10081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Мультимедийное дидактическое пособие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для детей старшего дошкольного возраста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068960"/>
            <a:ext cx="6622134" cy="92333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Шарья-</a:t>
            </a:r>
            <a:r>
              <a:rPr lang="ru-RU" sz="5400" b="1" cap="none" spc="0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моя!</a:t>
            </a:r>
            <a:endParaRPr lang="ru-RU" sz="5400" b="1" cap="none" spc="0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20" y="-7640"/>
            <a:ext cx="9478775" cy="559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705524"/>
            <a:ext cx="1941721" cy="239925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2" y="705524"/>
            <a:ext cx="2126035" cy="27125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1880" y="3645024"/>
            <a:ext cx="2000039" cy="24907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218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752158"/>
            <a:ext cx="1530909" cy="20162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692696"/>
            <a:ext cx="1402498" cy="18499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3933056"/>
            <a:ext cx="1280426" cy="191172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3768" y="3212976"/>
            <a:ext cx="1537618" cy="21731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4462" y="3645024"/>
            <a:ext cx="2214246" cy="29523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764703"/>
            <a:ext cx="2880320" cy="21602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688" y="3520238"/>
            <a:ext cx="3564133" cy="237724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6" name="Picture 2" descr="http://75.adm-sharya.ru/uploads/posts/2013-06/1371118130_pamyatnik-truzhennikam-tyl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197" y="620688"/>
            <a:ext cx="3088708" cy="2316532"/>
          </a:xfrm>
          <a:prstGeom prst="rect">
            <a:avLst/>
          </a:prstGeom>
          <a:ln w="5715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4134" y="188640"/>
            <a:ext cx="3335156" cy="222126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4277" y="4233996"/>
            <a:ext cx="3087581" cy="23156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845" y="2780928"/>
            <a:ext cx="2715030" cy="36200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6863" y="332656"/>
            <a:ext cx="4011490" cy="26642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6839" y="332657"/>
            <a:ext cx="3936438" cy="29523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3444" y="3673289"/>
            <a:ext cx="3599833" cy="23975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228" y="3588087"/>
            <a:ext cx="3848738" cy="256794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0440" y="404664"/>
            <a:ext cx="3458046" cy="22938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3645024"/>
            <a:ext cx="3624029" cy="24405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3284984"/>
            <a:ext cx="3542110" cy="26565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5776" y="332656"/>
            <a:ext cx="3964105" cy="272919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995" y="3386846"/>
            <a:ext cx="4189977" cy="278869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3386846"/>
            <a:ext cx="3718257" cy="278869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2113" y="203856"/>
            <a:ext cx="3228359" cy="24212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172409"/>
            <a:ext cx="2376263" cy="356439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37644" y="3933056"/>
            <a:ext cx="3908938" cy="23959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13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Helin Mot</dc:creator>
  <cp:lastModifiedBy>Letiv</cp:lastModifiedBy>
  <cp:revision>18</cp:revision>
  <dcterms:created xsi:type="dcterms:W3CDTF">2014-04-15T17:52:13Z</dcterms:created>
  <dcterms:modified xsi:type="dcterms:W3CDTF">2019-03-16T07:36:11Z</dcterms:modified>
</cp:coreProperties>
</file>