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7"/>
  </p:notesMasterIdLst>
  <p:sldIdLst>
    <p:sldId id="256" r:id="rId2"/>
    <p:sldId id="27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9" r:id="rId12"/>
    <p:sldId id="268" r:id="rId13"/>
    <p:sldId id="267" r:id="rId14"/>
    <p:sldId id="266" r:id="rId15"/>
    <p:sldId id="26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80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48A31-180C-4199-ADC9-B5532981D7E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7CB04-5146-4C1D-BF75-AF5C782A79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20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320DBD-1016-4872-9E92-844A5A1F77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4163F-6665-491F-99AB-15BB79B914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4F849-7AC0-4C2E-B93F-7A66119879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9D690-BF3F-43E3-8E19-BA0D7BBC60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383C7-A06A-4182-B6A3-E79C35FC25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C1A79-B298-4349-B897-46EE55E618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213C1-DD33-4C83-8A54-70BAA73342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5D7D4-1814-48FC-9BCC-9CDE999BA4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841E0-C949-4ED4-BB14-A55DE7242D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90E1B-19F1-4156-BB92-82DB872ED3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C56B6-5CA3-4419-B3C6-E69D6CFCCB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E14B584-6185-4988-9382-BAEA9C8384B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loring.otk7.com/" TargetMode="External"/><Relationship Id="rId2" Type="http://schemas.openxmlformats.org/officeDocument/2006/relationships/hyperlink" Target="https://gruppa3raduga.blogspot.com/2014/11/3-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volux.com/" TargetMode="External"/><Relationship Id="rId4" Type="http://schemas.openxmlformats.org/officeDocument/2006/relationships/hyperlink" Target="https://girlmed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60350"/>
            <a:ext cx="7772400" cy="792386"/>
          </a:xfrm>
        </p:spPr>
        <p:txBody>
          <a:bodyPr/>
          <a:lstStyle/>
          <a:p>
            <a:pPr algn="l"/>
            <a:r>
              <a:rPr lang="ru-RU" sz="1600" dirty="0" smtClean="0"/>
              <a:t>Приложение к методической разработке урока. Презентация к уроку развития речи </a:t>
            </a:r>
            <a:endParaRPr lang="ru-RU" sz="1600" dirty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79512" y="908720"/>
            <a:ext cx="8712968" cy="4730080"/>
          </a:xfrm>
        </p:spPr>
        <p:txBody>
          <a:bodyPr/>
          <a:lstStyle/>
          <a:p>
            <a:r>
              <a:rPr lang="ru-RU" sz="1400" dirty="0" smtClean="0"/>
              <a:t>Тема урока: Описание помещения (интерьера). 6 класс. </a:t>
            </a:r>
          </a:p>
          <a:p>
            <a:pPr algn="l"/>
            <a:r>
              <a:rPr lang="ru-RU" sz="1400" dirty="0" smtClean="0"/>
              <a:t>Содержание (порядок) слайдов соответствует этапам урока. На слайдах изображены картинки и фотографии, по которым проводится работа по теме.</a:t>
            </a:r>
          </a:p>
          <a:p>
            <a:pPr marL="342900" indent="-342900" algn="l">
              <a:buAutoNum type="arabicPeriod"/>
            </a:pPr>
            <a:r>
              <a:rPr lang="ru-RU" sz="1400" u="sng" dirty="0" smtClean="0"/>
              <a:t>Титульный лист</a:t>
            </a:r>
          </a:p>
          <a:p>
            <a:pPr marL="342900" indent="-342900" algn="l">
              <a:buAutoNum type="arabicPeriod"/>
            </a:pPr>
            <a:r>
              <a:rPr lang="ru-RU" sz="1400" dirty="0" smtClean="0"/>
              <a:t>Дом</a:t>
            </a:r>
          </a:p>
          <a:p>
            <a:pPr marL="342900" indent="-342900" algn="l">
              <a:buAutoNum type="arabicPeriod"/>
            </a:pPr>
            <a:r>
              <a:rPr lang="ru-RU" sz="1400" dirty="0" smtClean="0"/>
              <a:t>Мебель</a:t>
            </a:r>
          </a:p>
          <a:p>
            <a:pPr marL="342900" indent="-342900" algn="l">
              <a:buAutoNum type="arabicPeriod"/>
            </a:pPr>
            <a:r>
              <a:rPr lang="ru-RU" sz="1400" dirty="0" smtClean="0"/>
              <a:t>Декор</a:t>
            </a:r>
          </a:p>
          <a:p>
            <a:pPr marL="342900" indent="-342900" algn="l">
              <a:buAutoNum type="arabicPeriod"/>
            </a:pPr>
            <a:r>
              <a:rPr lang="ru-RU" sz="1400" dirty="0" smtClean="0"/>
              <a:t>Дизайн</a:t>
            </a:r>
          </a:p>
          <a:p>
            <a:pPr marL="342900" indent="-342900" algn="l">
              <a:buAutoNum type="arabicPeriod"/>
            </a:pPr>
            <a:r>
              <a:rPr lang="ru-RU" sz="1400" dirty="0" smtClean="0"/>
              <a:t>Стиль и интерьер</a:t>
            </a:r>
          </a:p>
          <a:p>
            <a:pPr marL="342900" indent="-342900" algn="l">
              <a:buAutoNum type="arabicPeriod"/>
            </a:pPr>
            <a:r>
              <a:rPr lang="ru-RU" sz="1400" dirty="0" smtClean="0"/>
              <a:t>Тема урока</a:t>
            </a:r>
          </a:p>
          <a:p>
            <a:pPr marL="342900" indent="-342900" algn="l">
              <a:buAutoNum type="arabicPeriod"/>
            </a:pPr>
            <a:r>
              <a:rPr lang="ru-RU" sz="1400" dirty="0" smtClean="0"/>
              <a:t>Жилой и общественный интерьер</a:t>
            </a:r>
          </a:p>
          <a:p>
            <a:pPr marL="342900" indent="-342900" algn="l">
              <a:buAutoNum type="arabicPeriod"/>
            </a:pPr>
            <a:r>
              <a:rPr lang="ru-RU" sz="1400" dirty="0" smtClean="0"/>
              <a:t>Общественный интерьер. Зал Зимнего дворца</a:t>
            </a:r>
          </a:p>
          <a:p>
            <a:pPr marL="342900" indent="-342900" algn="l">
              <a:buAutoNum type="arabicPeriod"/>
            </a:pPr>
            <a:r>
              <a:rPr lang="ru-RU" sz="1400" dirty="0" smtClean="0"/>
              <a:t>Общественный интерьер. </a:t>
            </a:r>
            <a:r>
              <a:rPr lang="ru-RU" sz="1400" dirty="0" smtClean="0"/>
              <a:t>Лестница</a:t>
            </a:r>
            <a:r>
              <a:rPr lang="ru-RU" sz="1400" dirty="0" smtClean="0"/>
              <a:t> Зимнего дворца</a:t>
            </a:r>
          </a:p>
          <a:p>
            <a:pPr marL="342900" indent="-342900" algn="l">
              <a:buAutoNum type="arabicPeriod"/>
            </a:pPr>
            <a:r>
              <a:rPr lang="ru-RU" sz="1400" dirty="0" smtClean="0"/>
              <a:t>Общественный интерьер. </a:t>
            </a:r>
            <a:r>
              <a:rPr lang="ru-RU" sz="1400" dirty="0" smtClean="0"/>
              <a:t>Вестибюль библиотеки </a:t>
            </a:r>
          </a:p>
          <a:p>
            <a:pPr marL="342900" indent="-342900" algn="l">
              <a:buAutoNum type="arabicPeriod"/>
            </a:pPr>
            <a:r>
              <a:rPr lang="ru-RU" sz="1400" dirty="0" smtClean="0"/>
              <a:t>Общественный интерьер. Абонемент библиотеки</a:t>
            </a:r>
          </a:p>
          <a:p>
            <a:pPr marL="342900" indent="-342900" algn="l">
              <a:buAutoNum type="arabicPeriod"/>
            </a:pPr>
            <a:r>
              <a:rPr lang="ru-RU" sz="1400" dirty="0" smtClean="0"/>
              <a:t>Общественный интерьер. </a:t>
            </a:r>
            <a:r>
              <a:rPr lang="ru-RU" sz="1400" dirty="0" smtClean="0"/>
              <a:t>Картотека</a:t>
            </a:r>
          </a:p>
          <a:p>
            <a:pPr marL="342900" indent="-342900" algn="l">
              <a:buAutoNum type="arabicPeriod"/>
            </a:pPr>
            <a:r>
              <a:rPr lang="ru-RU" sz="1400" dirty="0" smtClean="0"/>
              <a:t>Общественный интерьер. Каталожный зал</a:t>
            </a:r>
          </a:p>
          <a:p>
            <a:pPr marL="342900" indent="-342900" algn="l">
              <a:buAutoNum type="arabicPeriod"/>
            </a:pPr>
            <a:r>
              <a:rPr lang="ru-RU" sz="1400" dirty="0" smtClean="0"/>
              <a:t>Информация об использованных картинках и фото.</a:t>
            </a:r>
            <a:fld id="{450C02EC-FACF-4658-B6AB-940B292B53EE}" type="slidenum">
              <a:rPr lang="ru-RU" sz="1400" smtClean="0"/>
              <a:t>1</a:t>
            </a:fld>
            <a:fld id="{A641DEF2-AE19-48C9-8328-7BF45D51D5AF}" type="slidenum">
              <a:rPr lang="ru-RU" sz="1400" smtClean="0"/>
              <a:t>1</a:t>
            </a:fld>
            <a:fld id="{DC65108D-F236-405A-B7AC-E1E37E1A06E5}" type="slidenum">
              <a:rPr lang="ru-RU" sz="1400" smtClean="0"/>
              <a:t>1</a:t>
            </a:fld>
            <a:endParaRPr lang="ru-RU" sz="1400" dirty="0" smtClean="0"/>
          </a:p>
          <a:p>
            <a:pPr marL="342900" indent="-342900" algn="l"/>
            <a:r>
              <a:rPr lang="ru-RU" sz="1400" dirty="0" smtClean="0"/>
              <a:t>Автор разработки и презентации - Дрей Наталья Ивановна, учитель русского языка и литературы МКОУ « Яшалтинская средняя общеобразовательная школа им. В. А. Панченко»</a:t>
            </a:r>
          </a:p>
          <a:p>
            <a:pPr marL="342900" indent="-342900" algn="l"/>
            <a:r>
              <a:rPr lang="ru-RU" sz="1400" dirty="0" smtClean="0"/>
              <a:t>Презентация создана в 2017 году.</a:t>
            </a:r>
          </a:p>
          <a:p>
            <a:pPr marL="342900" indent="-342900" algn="l">
              <a:buAutoNum type="arabicPeriod"/>
            </a:pPr>
            <a:endParaRPr lang="ru-RU" sz="1400" dirty="0" smtClean="0"/>
          </a:p>
          <a:p>
            <a:pPr marL="342900" indent="-342900" algn="l">
              <a:buAutoNum type="arabicPeriod"/>
            </a:pPr>
            <a:endParaRPr lang="ru-RU" sz="1400" dirty="0" smtClean="0"/>
          </a:p>
          <a:p>
            <a:pPr marL="342900" indent="-342900" algn="l">
              <a:buAutoNum type="arabicPeriod"/>
            </a:pPr>
            <a:endParaRPr lang="ru-RU" sz="1400" dirty="0" smtClean="0"/>
          </a:p>
          <a:p>
            <a:pPr marL="342900" indent="-342900" algn="l">
              <a:buAutoNum type="arabicPeriod"/>
            </a:pPr>
            <a:endParaRPr lang="ru-RU" sz="1400" dirty="0" smtClean="0"/>
          </a:p>
          <a:p>
            <a:pPr marL="342900" indent="-342900" algn="l">
              <a:buAutoNum type="arabicPeriod"/>
            </a:pPr>
            <a:endParaRPr lang="ru-RU" sz="1400" dirty="0" smtClean="0"/>
          </a:p>
          <a:p>
            <a:pPr marL="342900" indent="-342900" algn="l">
              <a:buAutoNum type="arabicPeriod"/>
            </a:pPr>
            <a:endParaRPr lang="ru-RU" sz="1400" dirty="0" smtClean="0"/>
          </a:p>
          <a:p>
            <a:pPr marL="342900" indent="-342900" algn="l">
              <a:buAutoNum type="arabicPeriod"/>
            </a:pPr>
            <a:endParaRPr lang="ru-RU" sz="1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320DBD-1016-4872-9E92-844A5A1F770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Общественный интерьер. Лестница Зимнего дворца</a:t>
            </a:r>
            <a:endParaRPr lang="ru-RU" sz="3200" dirty="0"/>
          </a:p>
        </p:txBody>
      </p:sp>
      <p:pic>
        <p:nvPicPr>
          <p:cNvPr id="143362" name="Picture 2" descr="C:\Users\Натали\Desktop\АРХИВ Н.И\И.О. презентация\Winter_palac_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76400"/>
            <a:ext cx="8136904" cy="470492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D690-BF3F-43E3-8E19-BA0D7BBC60E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Общественный интерьер. Вестибюль библиотеки </a:t>
            </a:r>
            <a:endParaRPr lang="ru-RU" sz="3200" dirty="0"/>
          </a:p>
        </p:txBody>
      </p:sp>
      <p:pic>
        <p:nvPicPr>
          <p:cNvPr id="139266" name="Picture 2" descr="C:\Users\Натали\Desktop\Папки со стола\кр флешка\АРХИВ Н.И\элиста\CIMG09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676400"/>
            <a:ext cx="7848872" cy="463292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D690-BF3F-43E3-8E19-BA0D7BBC60E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968151"/>
          </a:xfrm>
        </p:spPr>
        <p:txBody>
          <a:bodyPr/>
          <a:lstStyle/>
          <a:p>
            <a:pPr algn="l"/>
            <a:r>
              <a:rPr lang="ru-RU" sz="3200" dirty="0" smtClean="0"/>
              <a:t>Общественный интерьер. Абонемент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1314" name="Picture 2" descr="C:\Users\Натали\Desktop\АРХИВ Н.И\элиста\CIMG0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892480" cy="48965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D690-BF3F-43E3-8E19-BA0D7BBC60E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4" y="228601"/>
            <a:ext cx="8518847" cy="1112168"/>
          </a:xfrm>
        </p:spPr>
        <p:txBody>
          <a:bodyPr/>
          <a:lstStyle/>
          <a:p>
            <a:r>
              <a:rPr lang="ru-RU" sz="3200" dirty="0" smtClean="0"/>
              <a:t>Общественный интерьер. Картотека библиотеки</a:t>
            </a:r>
            <a:endParaRPr lang="ru-RU" sz="3200" dirty="0"/>
          </a:p>
        </p:txBody>
      </p:sp>
      <p:pic>
        <p:nvPicPr>
          <p:cNvPr id="142338" name="Picture 2" descr="C:\Users\Натали\Desktop\Папки со стола\кр флешка\АРХИВ Н.И\элиста\CIMG09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416824" cy="44227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D690-BF3F-43E3-8E19-BA0D7BBC60E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896143"/>
          </a:xfrm>
        </p:spPr>
        <p:txBody>
          <a:bodyPr/>
          <a:lstStyle/>
          <a:p>
            <a:pPr algn="l"/>
            <a:r>
              <a:rPr lang="ru-RU" sz="3200" dirty="0" smtClean="0"/>
              <a:t>Общественный интерьер. Каталожный зал</a:t>
            </a:r>
            <a:endParaRPr lang="ru-RU" sz="3200" dirty="0"/>
          </a:p>
        </p:txBody>
      </p:sp>
      <p:pic>
        <p:nvPicPr>
          <p:cNvPr id="140290" name="Picture 2" descr="C:\Users\Натали\Desktop\АРХИВ Н.И\элиста\CIMG09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76400"/>
            <a:ext cx="7992887" cy="44227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D690-BF3F-43E3-8E19-BA0D7BBC60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1112168"/>
          </a:xfrm>
        </p:spPr>
        <p:txBody>
          <a:bodyPr/>
          <a:lstStyle/>
          <a:p>
            <a:pPr algn="l"/>
            <a:r>
              <a:rPr lang="ru-RU" sz="2800" dirty="0" smtClean="0"/>
              <a:t>Использованы картинки из интернета и личные фото.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https://gruppa3raduga.blogspot.com/2014/11/3-7.html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http://coloring.otk7.com/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https://girlmed.ru/</a:t>
            </a:r>
            <a:endParaRPr lang="ru-RU" sz="2400" dirty="0" smtClean="0"/>
          </a:p>
          <a:p>
            <a:r>
              <a:rPr lang="en-US" sz="2400" dirty="0" smtClean="0"/>
              <a:t>http://www.hellopiter.ru/image/Winter_palac_316.jpg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>
                <a:hlinkClick r:id="rId5"/>
              </a:rPr>
              <a:t>http://www.involux.com</a:t>
            </a:r>
            <a:r>
              <a:rPr lang="ru-RU" sz="2400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D690-BF3F-43E3-8E19-BA0D7BBC60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</a:t>
            </a:r>
            <a:endParaRPr lang="ru-RU" dirty="0"/>
          </a:p>
        </p:txBody>
      </p:sp>
      <p:pic>
        <p:nvPicPr>
          <p:cNvPr id="4" name="Picture 5" descr="C:\Users\Натали\Desktop\АРХИВ Н.И\И.О. презентация\dpic58403e6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280920" cy="446449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D690-BF3F-43E3-8E19-BA0D7BBC60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Мебель</a:t>
            </a:r>
            <a:endParaRPr lang="ru-RU" dirty="0"/>
          </a:p>
        </p:txBody>
      </p:sp>
      <p:pic>
        <p:nvPicPr>
          <p:cNvPr id="136194" name="Picture 2" descr="C:\Users\Натали\Desktop\АРХИВ Н.И\И.О. презентация\181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179" y="1676400"/>
            <a:ext cx="6107642" cy="44227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D690-BF3F-43E3-8E19-BA0D7BBC60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Декор</a:t>
            </a:r>
            <a:endParaRPr lang="ru-RU" dirty="0"/>
          </a:p>
        </p:txBody>
      </p:sp>
      <p:sp>
        <p:nvSpPr>
          <p:cNvPr id="134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4148" name="Picture 4" descr="C:\Users\Натали\Desktop\АРХИВ Н.И\И.О. презентация\284ea4fc8bb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23734"/>
            <a:ext cx="8136904" cy="456956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D690-BF3F-43E3-8E19-BA0D7BBC60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</a:t>
            </a:r>
            <a:endParaRPr lang="ru-RU" dirty="0"/>
          </a:p>
        </p:txBody>
      </p:sp>
      <p:pic>
        <p:nvPicPr>
          <p:cNvPr id="135170" name="Picture 2" descr="C:\Users\Натали\Desktop\АРХИВ Н.И\И.О. презентация\fb_preview_1uv00nse0z_47be2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833" y="1196752"/>
            <a:ext cx="8424333" cy="518457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D690-BF3F-43E3-8E19-BA0D7BBC60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Стиль и интерьер</a:t>
            </a:r>
            <a:endParaRPr lang="ru-RU" dirty="0"/>
          </a:p>
        </p:txBody>
      </p:sp>
      <p:pic>
        <p:nvPicPr>
          <p:cNvPr id="4" name="Содержимое 3" descr="sun_city_01d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788024" cy="3672408"/>
          </a:xfrm>
        </p:spPr>
      </p:pic>
      <p:pic>
        <p:nvPicPr>
          <p:cNvPr id="137218" name="Picture 2" descr="C:\Users\Натали\Desktop\АРХИВ Н.И\И.О. презентация\sun_city_12d_7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08920"/>
            <a:ext cx="5364088" cy="414908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D690-BF3F-43E3-8E19-BA0D7BBC60E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Описание помещения (интерьера)</a:t>
            </a:r>
            <a:endParaRPr lang="ru-RU" sz="6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D690-BF3F-43E3-8E19-BA0D7BBC60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Жилой и общественный интерьер</a:t>
            </a:r>
            <a:endParaRPr lang="ru-RU" sz="3600" dirty="0"/>
          </a:p>
        </p:txBody>
      </p:sp>
      <p:pic>
        <p:nvPicPr>
          <p:cNvPr id="138242" name="Picture 2" descr="C:\Users\Натали\Desktop\АРХИВ Н.И\И.О. презентация\rosalia_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644008" cy="3240360"/>
          </a:xfrm>
          <a:prstGeom prst="rect">
            <a:avLst/>
          </a:prstGeom>
          <a:noFill/>
        </p:spPr>
      </p:pic>
      <p:pic>
        <p:nvPicPr>
          <p:cNvPr id="138243" name="Picture 3" descr="C:\Users\Натали\Desktop\Папки со стола\кр флешка\АРХИВ Н.И\элиста\CIMG0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44008" y="2276872"/>
            <a:ext cx="4032448" cy="432048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D690-BF3F-43E3-8E19-BA0D7BBC60E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Общественный интерьер. Зал Зимнего дворца</a:t>
            </a:r>
            <a:endParaRPr lang="ru-RU" sz="3200" dirty="0"/>
          </a:p>
        </p:txBody>
      </p:sp>
      <p:pic>
        <p:nvPicPr>
          <p:cNvPr id="144386" name="Picture 2" descr="C:\Users\Натали\Desktop\АРХИВ Н.И\И.О. презентация\1. Арапский зал в Зимнем дворц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76400"/>
            <a:ext cx="7344815" cy="470492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D690-BF3F-43E3-8E19-BA0D7BBC60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371</TotalTime>
  <Words>219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Wingdings</vt:lpstr>
      <vt:lpstr>Облака</vt:lpstr>
      <vt:lpstr>Приложение к методической разработке урока. Презентация к уроку развития речи </vt:lpstr>
      <vt:lpstr>ДОМ</vt:lpstr>
      <vt:lpstr>Мебель</vt:lpstr>
      <vt:lpstr> Декор</vt:lpstr>
      <vt:lpstr>Дизайн </vt:lpstr>
      <vt:lpstr>Стиль и интерьер</vt:lpstr>
      <vt:lpstr>Слайд 7</vt:lpstr>
      <vt:lpstr>Жилой и общественный интерьер</vt:lpstr>
      <vt:lpstr>Общественный интерьер. Зал Зимнего дворца</vt:lpstr>
      <vt:lpstr>Общественный интерьер. Лестница Зимнего дворца</vt:lpstr>
      <vt:lpstr>Общественный интерьер. Вестибюль библиотеки </vt:lpstr>
      <vt:lpstr>Общественный интерьер. Абонемент</vt:lpstr>
      <vt:lpstr>Общественный интерьер. Картотека библиотеки</vt:lpstr>
      <vt:lpstr>Общественный интерьер. Каталожный зал</vt:lpstr>
      <vt:lpstr>Использованы картинки из интернета и личные фото.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</dc:title>
  <dc:creator>Admin</dc:creator>
  <cp:lastModifiedBy>Натали</cp:lastModifiedBy>
  <cp:revision>38</cp:revision>
  <dcterms:created xsi:type="dcterms:W3CDTF">2010-09-27T17:16:44Z</dcterms:created>
  <dcterms:modified xsi:type="dcterms:W3CDTF">2019-03-20T19:34:06Z</dcterms:modified>
</cp:coreProperties>
</file>