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4" r:id="rId5"/>
    <p:sldId id="267" r:id="rId6"/>
    <p:sldId id="263" r:id="rId7"/>
    <p:sldId id="268" r:id="rId8"/>
    <p:sldId id="257" r:id="rId9"/>
    <p:sldId id="269" r:id="rId10"/>
    <p:sldId id="261" r:id="rId11"/>
    <p:sldId id="270" r:id="rId12"/>
    <p:sldId id="262" r:id="rId13"/>
    <p:sldId id="271" r:id="rId14"/>
    <p:sldId id="25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3710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.bp.blogspot.com/-xaZ4oHA8x6M/WIScYyV38zI/AAAAAAAAF90/o0YyDpVuGQcaWdi0uOX4sq12UvmZig5lQCLcB/s1600/bumag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04" y="216342"/>
            <a:ext cx="7856308" cy="62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6"/>
          <p:cNvGrpSpPr/>
          <p:nvPr/>
        </p:nvGrpSpPr>
        <p:grpSpPr>
          <a:xfrm>
            <a:off x="2561500" y="1911296"/>
            <a:ext cx="5184576" cy="3785652"/>
            <a:chOff x="1521609" y="1665835"/>
            <a:chExt cx="7165477" cy="407822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21609" y="1665835"/>
              <a:ext cx="7165477" cy="4078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Календарь знаменательных литературных дат и событий</a:t>
              </a:r>
              <a:endParaRPr lang="ru-RU" sz="5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124744"/>
            <a:ext cx="3816424" cy="4641379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/>
              <a:t>20 марта - день рождения</a:t>
            </a:r>
            <a:r>
              <a:rPr lang="ru-RU" sz="2200" b="1" dirty="0"/>
              <a:t> Константина </a:t>
            </a:r>
            <a:r>
              <a:rPr lang="ru-RU" sz="2200" b="1" dirty="0" err="1"/>
              <a:t>Рубинского</a:t>
            </a:r>
            <a:r>
              <a:rPr lang="ru-RU" sz="2200" b="1" dirty="0"/>
              <a:t>.</a:t>
            </a:r>
            <a:r>
              <a:rPr lang="ru-RU" sz="2200" dirty="0"/>
              <a:t> </a:t>
            </a:r>
            <a:r>
              <a:rPr lang="ru-RU" sz="2200" dirty="0" err="1"/>
              <a:t>Рубинского</a:t>
            </a:r>
            <a:r>
              <a:rPr lang="ru-RU" sz="2200" dirty="0"/>
              <a:t> однажды назвали «Солнечным поэтом». И не случайно – именно «солнечными» являются его многочисленные таланты. Константин Сергеевич пишет стихи для детей и взрослых, прозу, сценарии, музыку. Он – лауреат множества премий, его хорошо знают в Челябинской области и за ее пределами.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http://mv74.ru/files/2014/03/uknl113.jpg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4149" r="4429" b="3844"/>
          <a:stretch/>
        </p:blipFill>
        <p:spPr bwMode="auto">
          <a:xfrm>
            <a:off x="1259632" y="1124744"/>
            <a:ext cx="3672408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.bp.blogspot.com/-xaZ4oHA8x6M/WIScYyV38zI/AAAAAAAAF90/o0YyDpVuGQcaWdi0uOX4sq12UvmZig5lQCLcB/s1600/bumag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04" y="216342"/>
            <a:ext cx="7856308" cy="62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6"/>
          <p:cNvGrpSpPr/>
          <p:nvPr/>
        </p:nvGrpSpPr>
        <p:grpSpPr>
          <a:xfrm>
            <a:off x="2847256" y="2276873"/>
            <a:ext cx="5184576" cy="3177804"/>
            <a:chOff x="1916545" y="2059664"/>
            <a:chExt cx="7165477" cy="342339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16545" y="2059664"/>
              <a:ext cx="7165477" cy="2022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Памятки для родителей</a:t>
              </a:r>
              <a:endParaRPr lang="ru-RU" sz="5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71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mypresentation.ru/documents/d206f73a2d64db824ca4c618cf22c0fb/img12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b="5450"/>
          <a:stretch/>
        </p:blipFill>
        <p:spPr bwMode="auto">
          <a:xfrm>
            <a:off x="1259632" y="476672"/>
            <a:ext cx="76328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2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.bp.blogspot.com/-xaZ4oHA8x6M/WIScYyV38zI/AAAAAAAAF90/o0YyDpVuGQcaWdi0uOX4sq12UvmZig5lQCLcB/s1600/bumag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04" y="216342"/>
            <a:ext cx="7856308" cy="62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6"/>
          <p:cNvGrpSpPr/>
          <p:nvPr/>
        </p:nvGrpSpPr>
        <p:grpSpPr>
          <a:xfrm>
            <a:off x="2837130" y="1556792"/>
            <a:ext cx="5184576" cy="4555093"/>
            <a:chOff x="1902550" y="1283934"/>
            <a:chExt cx="7165477" cy="49071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02550" y="1283934"/>
              <a:ext cx="7165477" cy="4907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Список произведений для чтения по лексическим темам</a:t>
              </a:r>
              <a:endParaRPr lang="ru-RU" sz="5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4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sz="2400" dirty="0"/>
              <a:t>СПИСОК ПРОИЗВЕДЕНИЙ ХУДОЖЕСТВЕННОЙ ЛИТЕРАТУРЫ ДЛЯ ЧТЕНИЯ ДЕТЯМ (5-6 ЛЕТ) ПО ЛЕКСИЧЕСКИМ ТЕМАМ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ru-RU" sz="2000" b="1" dirty="0"/>
              <a:t>Тема: Строительство. Профессии, машины и механизмы.</a:t>
            </a:r>
            <a:endParaRPr lang="ru-RU" sz="2000" dirty="0"/>
          </a:p>
          <a:p>
            <a:pPr marL="0" lvl="0" indent="0">
              <a:buNone/>
            </a:pPr>
            <a:r>
              <a:rPr lang="ru-RU" sz="2000" dirty="0"/>
              <a:t>С. </a:t>
            </a:r>
            <a:r>
              <a:rPr lang="ru-RU" sz="2000" dirty="0" err="1"/>
              <a:t>Баруздин</a:t>
            </a:r>
            <a:r>
              <a:rPr lang="ru-RU" sz="2000" dirty="0"/>
              <a:t> «Кто построил этот дом?»</a:t>
            </a:r>
          </a:p>
          <a:p>
            <a:pPr marL="0" lvl="0" indent="0">
              <a:buNone/>
            </a:pPr>
            <a:r>
              <a:rPr lang="ru-RU" sz="2000" dirty="0"/>
              <a:t>В. Маяковский «Кем быть?», «Стройка».</a:t>
            </a:r>
          </a:p>
          <a:p>
            <a:pPr marL="0" lvl="0" indent="0">
              <a:buNone/>
            </a:pPr>
            <a:r>
              <a:rPr lang="ru-RU" sz="2000" dirty="0"/>
              <a:t>М. </a:t>
            </a:r>
            <a:r>
              <a:rPr lang="ru-RU" sz="2000" dirty="0" err="1"/>
              <a:t>Пожарова</a:t>
            </a:r>
            <a:r>
              <a:rPr lang="ru-RU" sz="2000" dirty="0"/>
              <a:t> «Маляры»</a:t>
            </a:r>
          </a:p>
          <a:p>
            <a:pPr marL="0" lvl="0" indent="0">
              <a:buNone/>
            </a:pPr>
            <a:r>
              <a:rPr lang="ru-RU" sz="2000" dirty="0"/>
              <a:t>Г. </a:t>
            </a:r>
            <a:r>
              <a:rPr lang="ru-RU" sz="2000" dirty="0" err="1"/>
              <a:t>Люшнин</a:t>
            </a:r>
            <a:r>
              <a:rPr lang="ru-RU" sz="2000" dirty="0"/>
              <a:t> «Строители»</a:t>
            </a:r>
          </a:p>
          <a:p>
            <a:pPr marL="0" lvl="0" indent="0">
              <a:buNone/>
            </a:pPr>
            <a:r>
              <a:rPr lang="ru-RU" sz="2000" dirty="0"/>
              <a:t>Е. Пермяк «Мамина работа».</a:t>
            </a:r>
          </a:p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b="1" dirty="0" smtClean="0"/>
              <a:t>Тема</a:t>
            </a:r>
            <a:r>
              <a:rPr lang="ru-RU" sz="2000" b="1" dirty="0"/>
              <a:t>: Посуда</a:t>
            </a:r>
            <a:endParaRPr lang="ru-RU" sz="2000" dirty="0"/>
          </a:p>
          <a:p>
            <a:pPr marL="0" lvl="0" indent="0">
              <a:buNone/>
            </a:pPr>
            <a:r>
              <a:rPr lang="ru-RU" sz="2000" dirty="0"/>
              <a:t>А. Гайдар «Голубая чашка».</a:t>
            </a:r>
          </a:p>
          <a:p>
            <a:pPr marL="0" lvl="0" indent="0">
              <a:buNone/>
            </a:pPr>
            <a:r>
              <a:rPr lang="ru-RU" sz="2000" dirty="0"/>
              <a:t>К. Чуковский «</a:t>
            </a:r>
            <a:r>
              <a:rPr lang="ru-RU" sz="2000" dirty="0" err="1"/>
              <a:t>Федорино</a:t>
            </a:r>
            <a:r>
              <a:rPr lang="ru-RU" sz="2000" dirty="0"/>
              <a:t> горе», «Муха-Цокотуха»</a:t>
            </a:r>
          </a:p>
          <a:p>
            <a:pPr marL="0" lvl="0" indent="0">
              <a:buNone/>
            </a:pPr>
            <a:r>
              <a:rPr lang="ru-RU" sz="2000" dirty="0" err="1"/>
              <a:t>Бр</a:t>
            </a:r>
            <a:r>
              <a:rPr lang="ru-RU" sz="2000" dirty="0"/>
              <a:t>. Гримм «Горшок каши».</a:t>
            </a:r>
          </a:p>
          <a:p>
            <a:pPr marL="0" lvl="0" indent="0">
              <a:buNone/>
            </a:pPr>
            <a:r>
              <a:rPr lang="ru-RU" sz="2000" dirty="0" smtClean="0"/>
              <a:t>Русская народная сказка </a:t>
            </a:r>
            <a:r>
              <a:rPr lang="ru-RU" sz="2000" dirty="0" smtClean="0"/>
              <a:t>«Лиса </a:t>
            </a:r>
            <a:r>
              <a:rPr lang="ru-RU" sz="2000" dirty="0"/>
              <a:t>и журавль</a:t>
            </a:r>
            <a:r>
              <a:rPr lang="ru-RU" sz="2000" dirty="0" smtClean="0"/>
              <a:t>».</a:t>
            </a: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6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.bp.blogspot.com/-xaZ4oHA8x6M/WIScYyV38zI/AAAAAAAAF90/o0YyDpVuGQcaWdi0uOX4sq12UvmZig5lQCLcB/s1600/bumag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04" y="216342"/>
            <a:ext cx="7856308" cy="62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6"/>
          <p:cNvGrpSpPr/>
          <p:nvPr/>
        </p:nvGrpSpPr>
        <p:grpSpPr>
          <a:xfrm>
            <a:off x="2561500" y="1911296"/>
            <a:ext cx="5184576" cy="3785652"/>
            <a:chOff x="1521609" y="1665835"/>
            <a:chExt cx="7165477" cy="407822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21609" y="1665835"/>
              <a:ext cx="7165477" cy="4078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Календарь знаменательных литературных дат и событий</a:t>
              </a:r>
              <a:endParaRPr lang="ru-RU" sz="5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0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.bp.blogspot.com/-xaZ4oHA8x6M/WIScYyV38zI/AAAAAAAAF90/o0YyDpVuGQcaWdi0uOX4sq12UvmZig5lQCLcB/s1600/bumag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04" y="216342"/>
            <a:ext cx="7856308" cy="62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6"/>
          <p:cNvGrpSpPr/>
          <p:nvPr/>
        </p:nvGrpSpPr>
        <p:grpSpPr>
          <a:xfrm>
            <a:off x="2561500" y="1911296"/>
            <a:ext cx="5184576" cy="3543379"/>
            <a:chOff x="1521609" y="1665835"/>
            <a:chExt cx="7165477" cy="38172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21609" y="1665835"/>
              <a:ext cx="7165477" cy="2022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РУБРИКИ КАЛЕНДАРЯ</a:t>
              </a:r>
              <a:endParaRPr lang="ru-RU" sz="5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0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.bp.blogspot.com/-xaZ4oHA8x6M/WIScYyV38zI/AAAAAAAAF90/o0YyDpVuGQcaWdi0uOX4sq12UvmZig5lQCLcB/s1600/bumag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34" y="181607"/>
            <a:ext cx="7856308" cy="62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6"/>
          <p:cNvGrpSpPr/>
          <p:nvPr/>
        </p:nvGrpSpPr>
        <p:grpSpPr>
          <a:xfrm>
            <a:off x="2771800" y="2132113"/>
            <a:ext cx="5184576" cy="3322563"/>
            <a:chOff x="1812260" y="1903717"/>
            <a:chExt cx="7165477" cy="357934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812260" y="1903717"/>
              <a:ext cx="7165477" cy="29840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Писатели и поэты-юбиляры </a:t>
              </a:r>
            </a:p>
            <a:p>
              <a:pPr algn="ctr"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в 2018 году</a:t>
              </a:r>
              <a:endParaRPr lang="ru-RU" sz="5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2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76672"/>
            <a:ext cx="7355160" cy="564949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1 </a:t>
            </a:r>
            <a:r>
              <a:rPr lang="ru-RU" sz="2800" b="1" dirty="0"/>
              <a:t>апреля </a:t>
            </a:r>
            <a:r>
              <a:rPr lang="ru-RU" sz="2800" dirty="0"/>
              <a:t>– 90 лет со дня рождения Валентина Дмитриевича </a:t>
            </a:r>
            <a:r>
              <a:rPr lang="ru-RU" sz="2800" dirty="0" err="1"/>
              <a:t>Берестова</a:t>
            </a:r>
            <a:r>
              <a:rPr lang="ru-RU" sz="2800" dirty="0"/>
              <a:t> (1928-1998), российского поэта</a:t>
            </a:r>
            <a:br>
              <a:rPr lang="ru-RU" sz="2800" dirty="0"/>
            </a:br>
            <a:r>
              <a:rPr lang="ru-RU" sz="2800" b="1" dirty="0" smtClean="0"/>
              <a:t>2 апреля </a:t>
            </a:r>
            <a:r>
              <a:rPr lang="ru-RU" sz="2800" dirty="0" smtClean="0"/>
              <a:t>-   </a:t>
            </a:r>
            <a:r>
              <a:rPr lang="ru-RU" sz="2800" dirty="0"/>
              <a:t>день рождения великого датского сказочника Х. К. </a:t>
            </a:r>
            <a:r>
              <a:rPr lang="ru-RU" sz="2800" dirty="0" smtClean="0"/>
              <a:t>Андерсена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3 апреля </a:t>
            </a:r>
            <a:r>
              <a:rPr lang="ru-RU" sz="2800" dirty="0"/>
              <a:t>– 115 лет со дня рождения Софьи Абрамовны Могилевской (1903-1981), российской </a:t>
            </a:r>
            <a:r>
              <a:rPr lang="ru-RU" sz="2800" dirty="0" smtClean="0"/>
              <a:t>писательницы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24 </a:t>
            </a:r>
            <a:r>
              <a:rPr lang="ru-RU" sz="2800" b="1" dirty="0"/>
              <a:t>апреля </a:t>
            </a:r>
            <a:r>
              <a:rPr lang="ru-RU" sz="2800" dirty="0"/>
              <a:t>– 110 лет со дня рождения Веры Васильевны </a:t>
            </a:r>
            <a:r>
              <a:rPr lang="ru-RU" sz="2800" dirty="0" err="1"/>
              <a:t>Чаплиной</a:t>
            </a:r>
            <a:r>
              <a:rPr lang="ru-RU" sz="2800" dirty="0"/>
              <a:t> (</a:t>
            </a:r>
            <a:r>
              <a:rPr lang="ru-RU" sz="2800" dirty="0" smtClean="0"/>
              <a:t>1908-1994)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28 апреля </a:t>
            </a:r>
            <a:r>
              <a:rPr lang="ru-RU" sz="2800" dirty="0"/>
              <a:t>– День рождение В.А. Осеевой</a:t>
            </a:r>
          </a:p>
          <a:p>
            <a:pPr marL="0" indent="0">
              <a:buNone/>
            </a:pPr>
            <a:r>
              <a:rPr lang="ru-RU" sz="2800" b="1" dirty="0"/>
              <a:t>28 апреля </a:t>
            </a:r>
            <a:r>
              <a:rPr lang="ru-RU" sz="2800" dirty="0"/>
              <a:t>– День рождение З.И. </a:t>
            </a:r>
            <a:r>
              <a:rPr lang="ru-RU" sz="2800" dirty="0" smtClean="0"/>
              <a:t>Воскресенской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8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.bp.blogspot.com/-xaZ4oHA8x6M/WIScYyV38zI/AAAAAAAAF90/o0YyDpVuGQcaWdi0uOX4sq12UvmZig5lQCLcB/s1600/bumag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04" y="216342"/>
            <a:ext cx="7856308" cy="62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6"/>
          <p:cNvGrpSpPr/>
          <p:nvPr/>
        </p:nvGrpSpPr>
        <p:grpSpPr>
          <a:xfrm>
            <a:off x="2561500" y="2204864"/>
            <a:ext cx="5184576" cy="3249811"/>
            <a:chOff x="1521609" y="1982091"/>
            <a:chExt cx="7165477" cy="35009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21609" y="1982091"/>
              <a:ext cx="7165477" cy="2022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Книги-юбиляры </a:t>
              </a:r>
            </a:p>
            <a:p>
              <a:pPr algn="ctr"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в 2018 году</a:t>
              </a:r>
              <a:endParaRPr lang="ru-RU" sz="5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355160" cy="564949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160 лет – С. Т. Аксаков «Аленький цветочек» (1858)</a:t>
            </a:r>
            <a:br>
              <a:rPr lang="ru-RU" sz="2000" dirty="0"/>
            </a:br>
            <a:r>
              <a:rPr lang="ru-RU" sz="2000" dirty="0"/>
              <a:t>180 лет – </a:t>
            </a:r>
            <a:r>
              <a:rPr lang="ru-RU" sz="2000" dirty="0" smtClean="0"/>
              <a:t>Г. </a:t>
            </a:r>
            <a:r>
              <a:rPr lang="ru-RU" sz="2000" dirty="0"/>
              <a:t>Х</a:t>
            </a:r>
            <a:r>
              <a:rPr lang="ru-RU" sz="2000" dirty="0" smtClean="0"/>
              <a:t>. </a:t>
            </a:r>
            <a:r>
              <a:rPr lang="ru-RU" sz="2000" dirty="0"/>
              <a:t>Андерсен «Стойкий оловянный солдатик» (1838)</a:t>
            </a:r>
            <a:br>
              <a:rPr lang="ru-RU" sz="2000" dirty="0"/>
            </a:br>
            <a:r>
              <a:rPr lang="ru-RU" sz="2000" dirty="0"/>
              <a:t>90 лет – В. В. Бианки «Лесная газета» (1928)</a:t>
            </a:r>
            <a:br>
              <a:rPr lang="ru-RU" sz="2000" dirty="0"/>
            </a:br>
            <a:r>
              <a:rPr lang="ru-RU" sz="2000" dirty="0"/>
              <a:t>105 лет – С. А. Есенин «Берёза» («Белая берёза под моим окном…») (1913)</a:t>
            </a:r>
            <a:br>
              <a:rPr lang="ru-RU" sz="2000" dirty="0"/>
            </a:br>
            <a:r>
              <a:rPr lang="ru-RU" sz="2000" dirty="0"/>
              <a:t>135 лет – К. Коллоди «Приключения Пиноккио. История одной марионетки» (1883)</a:t>
            </a:r>
            <a:br>
              <a:rPr lang="ru-RU" sz="2000" dirty="0"/>
            </a:br>
            <a:r>
              <a:rPr lang="ru-RU" sz="2000" dirty="0"/>
              <a:t>115 лет – Р. А. Кудашева «В лесу родилась ёлочка» (1903)</a:t>
            </a:r>
            <a:br>
              <a:rPr lang="ru-RU" sz="2000" dirty="0"/>
            </a:br>
            <a:r>
              <a:rPr lang="ru-RU" sz="2000" dirty="0"/>
              <a:t>95 лет – С. Я. Маршак «О глупом мышонке» (1923), «Детки в клетке» (1923)</a:t>
            </a:r>
            <a:br>
              <a:rPr lang="ru-RU" sz="2000" dirty="0"/>
            </a:br>
            <a:r>
              <a:rPr lang="ru-RU" sz="2000" dirty="0"/>
              <a:t>90 лет – В. В. Маяковский «Кем быть?» (1928)</a:t>
            </a:r>
            <a:br>
              <a:rPr lang="ru-RU" sz="2000" dirty="0"/>
            </a:br>
            <a:r>
              <a:rPr lang="ru-RU" sz="2000" dirty="0"/>
              <a:t>110 лет – М. Метерлинк «Синяя Птица» (1908)</a:t>
            </a:r>
            <a:br>
              <a:rPr lang="ru-RU" sz="2000" dirty="0"/>
            </a:br>
            <a:r>
              <a:rPr lang="ru-RU" sz="2000" dirty="0"/>
              <a:t>90 лет – Ю. К. </a:t>
            </a:r>
            <a:r>
              <a:rPr lang="ru-RU" sz="2000" dirty="0" err="1"/>
              <a:t>Олеша</a:t>
            </a:r>
            <a:r>
              <a:rPr lang="ru-RU" sz="2000" dirty="0"/>
              <a:t> «Три толстяка» (1928)</a:t>
            </a:r>
            <a:br>
              <a:rPr lang="ru-RU" sz="2000" dirty="0"/>
            </a:br>
            <a:r>
              <a:rPr lang="ru-RU" sz="2000" dirty="0"/>
              <a:t>145 лет – А. Н. Островский «Снегурочка» (1873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dirty="0"/>
              <a:t>185 лет – А. С. Пушкин «Сказка о рыбаке и рыбке», «Сказка о мёртвой царевне» (1833)</a:t>
            </a:r>
            <a:br>
              <a:rPr lang="ru-RU" sz="2000" dirty="0"/>
            </a:br>
            <a:r>
              <a:rPr lang="ru-RU" sz="2000" dirty="0"/>
              <a:t>75 лет – </a:t>
            </a:r>
            <a:r>
              <a:rPr lang="ru-RU" sz="2000" dirty="0" smtClean="0"/>
              <a:t>Антуан </a:t>
            </a:r>
            <a:r>
              <a:rPr lang="ru-RU" sz="2000" dirty="0"/>
              <a:t>де Сент-Экзюпери «Маленький принц» (1943)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19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.bp.blogspot.com/-xaZ4oHA8x6M/WIScYyV38zI/AAAAAAAAF90/o0YyDpVuGQcaWdi0uOX4sq12UvmZig5lQCLcB/s1600/bumag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04" y="216342"/>
            <a:ext cx="7856308" cy="62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6"/>
          <p:cNvGrpSpPr/>
          <p:nvPr/>
        </p:nvGrpSpPr>
        <p:grpSpPr>
          <a:xfrm>
            <a:off x="2843808" y="2046711"/>
            <a:ext cx="5184576" cy="3662541"/>
            <a:chOff x="1911780" y="1811715"/>
            <a:chExt cx="7165477" cy="394559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11780" y="1811715"/>
              <a:ext cx="7165477" cy="394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Портрет детского писателя (поэта) и биография</a:t>
              </a:r>
              <a:endParaRPr lang="ru-RU" sz="5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1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s://nsportal.ru/sites/default/files/2017/10/21/nosov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3816424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https://nsportal.ru/sites/default/files/2017/10/21/nosov_biografiya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3631267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.bp.blogspot.com/-xaZ4oHA8x6M/WIScYyV38zI/AAAAAAAAF90/o0YyDpVuGQcaWdi0uOX4sq12UvmZig5lQCLcB/s1600/bumag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04" y="216342"/>
            <a:ext cx="7856308" cy="62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6"/>
          <p:cNvGrpSpPr/>
          <p:nvPr/>
        </p:nvGrpSpPr>
        <p:grpSpPr>
          <a:xfrm>
            <a:off x="2843808" y="2058434"/>
            <a:ext cx="5184576" cy="3662541"/>
            <a:chOff x="1911780" y="1824344"/>
            <a:chExt cx="7165477" cy="394559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11780" y="1824344"/>
              <a:ext cx="7165477" cy="394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Портрет уральского писателя (поэта) и биография</a:t>
              </a:r>
              <a:endParaRPr lang="ru-RU" sz="5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8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238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ПРОИЗВЕДЕНИЙ ХУДОЖЕСТВЕННОЙ ЛИТЕРАТУРЫ ДЛЯ ЧТЕНИЯ ДЕТЯМ (5-6 ЛЕТ) ПО ЛЕКСИЧЕСКИМ ТЕМАМ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Dexp</cp:lastModifiedBy>
  <cp:revision>22</cp:revision>
  <dcterms:created xsi:type="dcterms:W3CDTF">2014-11-22T17:16:34Z</dcterms:created>
  <dcterms:modified xsi:type="dcterms:W3CDTF">2019-03-21T15:54:28Z</dcterms:modified>
</cp:coreProperties>
</file>