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2217-B7DA-4A9F-9303-D586383F976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3479-3F15-4903-8D02-837E74FF2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4414" y="571481"/>
            <a:ext cx="6786610" cy="64294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от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Здравика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86248" y="3714752"/>
            <a:ext cx="4429156" cy="171451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588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Боровая 23 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 группы № 10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maxresdefault.jpg"/>
          <p:cNvPicPr>
            <a:picLocks noChangeAspect="1"/>
          </p:cNvPicPr>
          <p:nvPr/>
        </p:nvPicPr>
        <p:blipFill>
          <a:blip r:embed="rId2"/>
          <a:srcRect l="34890" t="24796" r="34761"/>
          <a:stretch>
            <a:fillRect/>
          </a:stretch>
        </p:blipFill>
        <p:spPr>
          <a:xfrm>
            <a:off x="785786" y="1857364"/>
            <a:ext cx="2928958" cy="408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9071_37578-650x0.jpg"/>
          <p:cNvPicPr>
            <a:picLocks noGrp="1" noChangeAspect="1"/>
          </p:cNvPicPr>
          <p:nvPr>
            <p:ph idx="1"/>
          </p:nvPr>
        </p:nvPicPr>
        <p:blipFill>
          <a:blip r:embed="rId2"/>
          <a:srcRect l="9957" r="11135"/>
          <a:stretch>
            <a:fillRect/>
          </a:stretch>
        </p:blipFill>
        <p:spPr>
          <a:xfrm>
            <a:off x="1071538" y="214290"/>
            <a:ext cx="6786610" cy="6417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-translate-detected_1308-719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59" t="-2623" r="-3059" b="-3955"/>
          <a:stretch>
            <a:fillRect/>
          </a:stretch>
        </p:blipFill>
        <p:spPr>
          <a:xfrm>
            <a:off x="1500166" y="152011"/>
            <a:ext cx="6858048" cy="677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98341529_2915-dy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5929322" cy="4605354"/>
          </a:xfrm>
          <a:prstGeom prst="rect">
            <a:avLst/>
          </a:prstGeom>
        </p:spPr>
      </p:pic>
      <p:pic>
        <p:nvPicPr>
          <p:cNvPr id="6" name="Рисунок 5" descr="78301527_large_image00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1370350"/>
            <a:ext cx="4500594" cy="5673387"/>
          </a:xfrm>
          <a:prstGeom prst="rect">
            <a:avLst/>
          </a:prstGeom>
        </p:spPr>
      </p:pic>
      <p:pic>
        <p:nvPicPr>
          <p:cNvPr id="8" name="Рисунок 7" descr="1498341529_2915-dy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86972" y="-857280"/>
            <a:ext cx="10429948" cy="827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0.10659 C 0.19861 0.10381 0.22205 0.12231 0.31944 0.08971 C 0.39635 0.06381 0.48142 0.08809 0.56302 0.0874 C 0.58229 0.08254 0.60416 0.08971 0.62396 0.09179 C 0.64705 0.09688 0.67083 0.09479 0.69305 0.10219 C 0.7783 0.10034 0.85816 0.09341 0.94323 0.09179 C 0.94965 0.09017 0.95573 0.0874 0.96232 0.0874 " pathEditMode="relative" rAng="0" ptsTypes="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-translate-detected_1308-71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7000924" cy="618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45-027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8820"/>
            <a:ext cx="9144000" cy="1929180"/>
          </a:xfrm>
          <a:prstGeom prst="rect">
            <a:avLst/>
          </a:prstGeom>
        </p:spPr>
      </p:pic>
      <p:pic>
        <p:nvPicPr>
          <p:cNvPr id="6" name="Рисунок 5" descr="Копия (2) 189052e7839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457325"/>
            <a:ext cx="4162425" cy="540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-translate-detected_1308-7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66" y="0"/>
            <a:ext cx="6643734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8205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5" y="285728"/>
            <a:ext cx="8945624" cy="5697916"/>
          </a:xfrm>
          <a:prstGeom prst="rect">
            <a:avLst/>
          </a:prstGeom>
        </p:spPr>
      </p:pic>
      <p:pic>
        <p:nvPicPr>
          <p:cNvPr id="6" name="Рисунок 5" descr="no-translate-detected_1308-7195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0881"/>
            <a:ext cx="6715140" cy="6586415"/>
          </a:xfrm>
          <a:prstGeom prst="rect">
            <a:avLst/>
          </a:prstGeom>
        </p:spPr>
      </p:pic>
      <p:pic>
        <p:nvPicPr>
          <p:cNvPr id="3" name="Рисунок 2" descr="Копия 189052e783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2974" y="2809866"/>
            <a:ext cx="3973295" cy="404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gc2264wide_gab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285992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Письмо от Здравика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MBDOU588</cp:lastModifiedBy>
  <cp:revision>29</cp:revision>
  <dcterms:created xsi:type="dcterms:W3CDTF">2018-11-25T16:55:34Z</dcterms:created>
  <dcterms:modified xsi:type="dcterms:W3CDTF">2019-03-26T05:42:45Z</dcterms:modified>
</cp:coreProperties>
</file>