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4" d="100"/>
          <a:sy n="64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D7E3-4191-4780-8534-5F5334EB0F9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6CB0-1D8B-4D2A-ABF2-944DB7CB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576297_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30425"/>
            <a:ext cx="514353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Мастер-класс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«Декоративная тарелка»</a:t>
            </a:r>
            <a:endParaRPr lang="ru-RU" b="1" dirty="0">
              <a:solidFill>
                <a:srgbClr val="0070C0"/>
              </a:solidFill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214818"/>
            <a:ext cx="5286412" cy="10001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Васенина Марина Алексеевна, учитель </a:t>
            </a:r>
            <a:r>
              <a:rPr lang="ru-RU" sz="2800" dirty="0" smtClean="0">
                <a:solidFill>
                  <a:schemeClr val="tx1"/>
                </a:solidFill>
              </a:rPr>
              <a:t>технологии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71670" y="285728"/>
            <a:ext cx="5072098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казённое общеобразовательное учреждение основная общеобразовательная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Русские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Кикнурского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района Кировской области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000496" y="5643578"/>
            <a:ext cx="1643074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 smtClean="0"/>
              <a:t>7. Делаем петлю.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548135"/>
            <a:ext cx="4573181" cy="342988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000496" cy="5726130"/>
          </a:xfrm>
        </p:spPr>
        <p:txBody>
          <a:bodyPr/>
          <a:lstStyle/>
          <a:p>
            <a:r>
              <a:rPr lang="ru-RU" dirty="0" smtClean="0"/>
              <a:t>8. Вставляем петлю в алебастр. Оставляем до затвердевания.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357166"/>
            <a:ext cx="4573181" cy="60975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868478"/>
          </a:xfrm>
        </p:spPr>
        <p:txBody>
          <a:bodyPr>
            <a:normAutofit/>
          </a:bodyPr>
          <a:lstStyle/>
          <a:p>
            <a:r>
              <a:rPr lang="ru-RU" dirty="0"/>
              <a:t>9</a:t>
            </a:r>
            <a:r>
              <a:rPr lang="ru-RU" dirty="0" smtClean="0"/>
              <a:t>. После высыхания извлекаем тарелку и готовимся к росписи.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rcRect t="51550"/>
          <a:stretch>
            <a:fillRect/>
          </a:stretch>
        </p:blipFill>
        <p:spPr>
          <a:xfrm>
            <a:off x="1428728" y="2071678"/>
            <a:ext cx="6859197" cy="44310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011222"/>
          </a:xfrm>
        </p:spPr>
        <p:txBody>
          <a:bodyPr/>
          <a:lstStyle/>
          <a:p>
            <a:r>
              <a:rPr lang="ru-RU" dirty="0" smtClean="0"/>
              <a:t>10. Рисуем лесенку.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rcRect t="58579"/>
          <a:stretch>
            <a:fillRect/>
          </a:stretch>
        </p:blipFill>
        <p:spPr>
          <a:xfrm>
            <a:off x="606502" y="1785926"/>
            <a:ext cx="8324365" cy="45973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 smtClean="0"/>
              <a:t>11. Рисуем купола.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357166"/>
            <a:ext cx="4573181" cy="609757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 smtClean="0"/>
              <a:t>12. Рисуем шатры у башен.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357166"/>
            <a:ext cx="4573181" cy="609757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 smtClean="0"/>
              <a:t>13. Рисуем контур.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52803" y="1190610"/>
            <a:ext cx="6096044" cy="45720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 smtClean="0"/>
              <a:t>14. Рисуем элемент «сеточка» на куполах и шатрах.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830830" y="1241211"/>
            <a:ext cx="5929354" cy="444701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 smtClean="0"/>
              <a:t>15. Рисуем  окна.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70094" y="1259071"/>
            <a:ext cx="6072230" cy="45541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 smtClean="0"/>
              <a:t>16. Рисуем двери.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48623" y="1080476"/>
            <a:ext cx="6357982" cy="476848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/>
              <a:t>Краткая история гипсового литья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6286544" cy="58578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Впервые техника гипсового литья была применена в древнем Египте. Именно здесь упоминаются несколько видов гипсовых составов, которые были найдены в мастерской в ​​королевском дворце в </a:t>
            </a:r>
            <a:r>
              <a:rPr lang="ru-RU" dirty="0" err="1" smtClean="0"/>
              <a:t>Амарне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Пожалуй </a:t>
            </a:r>
            <a:r>
              <a:rPr lang="ru-RU" dirty="0"/>
              <a:t>каждый </a:t>
            </a:r>
            <a:r>
              <a:rPr lang="ru-RU" dirty="0" err="1"/>
              <a:t>кировчанин</a:t>
            </a:r>
            <a:r>
              <a:rPr lang="ru-RU" dirty="0"/>
              <a:t> знает, что слобода Дымково является </a:t>
            </a:r>
            <a:r>
              <a:rPr lang="ru-RU" dirty="0" smtClean="0"/>
              <a:t>родиной </a:t>
            </a:r>
            <a:r>
              <a:rPr lang="ru-RU" dirty="0"/>
              <a:t>Дымковской игрушки, которая давно и заслуженно стала настоящим символом Вятского края. Однако мало кто догадывается, что в начале ХХ века здесь существовал цех по производству скульптур из гипса, принадлежавший К.Н. и Л.Н. </a:t>
            </a:r>
            <a:r>
              <a:rPr lang="ru-RU" dirty="0" err="1"/>
              <a:t>Исуповым</a:t>
            </a:r>
            <a:r>
              <a:rPr lang="ru-RU" dirty="0"/>
              <a:t>. Гипсовые фигуры с натуралистической окраской были весьма популярны среди </a:t>
            </a:r>
            <a:r>
              <a:rPr lang="ru-RU" dirty="0" err="1"/>
              <a:t>вятчан</a:t>
            </a:r>
            <a:r>
              <a:rPr lang="ru-RU" dirty="0"/>
              <a:t>. Такой недорогой художественной продукцией кустарного предприятия они украшали свои дома. Подобные изделия производили и в Европе, однако, по мнению Евгении </a:t>
            </a:r>
            <a:r>
              <a:rPr lang="ru-RU" dirty="0" err="1"/>
              <a:t>Сазановой</a:t>
            </a:r>
            <a:r>
              <a:rPr lang="ru-RU" dirty="0"/>
              <a:t>, сильного влияния на вятских </a:t>
            </a:r>
            <a:r>
              <a:rPr lang="ru-RU" dirty="0" err="1"/>
              <a:t>гипсовщиков</a:t>
            </a:r>
            <a:r>
              <a:rPr lang="ru-RU" dirty="0"/>
              <a:t> они не оказали. У изделий мастерской </a:t>
            </a:r>
            <a:r>
              <a:rPr lang="ru-RU" dirty="0" err="1"/>
              <a:t>Исупова</a:t>
            </a:r>
            <a:r>
              <a:rPr lang="ru-RU" dirty="0"/>
              <a:t> был собственный стиль, они были сделаны с учётом моды того времени, а также под влиянием образов живописи и скульптуры начала прошлого века. Гипсовые скульптуры как элементы интерьера были </a:t>
            </a:r>
            <a:r>
              <a:rPr lang="ru-RU" dirty="0" err="1"/>
              <a:t>востебованы</a:t>
            </a:r>
            <a:r>
              <a:rPr lang="ru-RU" dirty="0"/>
              <a:t> горожанами, хотя у Константина Николаевича </a:t>
            </a:r>
            <a:r>
              <a:rPr lang="ru-RU" dirty="0" err="1"/>
              <a:t>Исупова</a:t>
            </a:r>
            <a:r>
              <a:rPr lang="ru-RU" dirty="0"/>
              <a:t> в Вятке было сразу несколько конкурентов, например, </a:t>
            </a:r>
            <a:r>
              <a:rPr lang="ru-RU" dirty="0" err="1"/>
              <a:t>гипсовщики</a:t>
            </a:r>
            <a:r>
              <a:rPr lang="ru-RU" dirty="0"/>
              <a:t> Караваевы.</a:t>
            </a:r>
          </a:p>
        </p:txBody>
      </p:sp>
      <p:pic>
        <p:nvPicPr>
          <p:cNvPr id="5122" name="Picture 2" descr="http://xn--80aae0ashccrq6m.xn--p1ai/images/product_images/info_images/143668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142984"/>
            <a:ext cx="2214554" cy="2214554"/>
          </a:xfrm>
          <a:prstGeom prst="rect">
            <a:avLst/>
          </a:prstGeom>
          <a:noFill/>
        </p:spPr>
      </p:pic>
      <p:pic>
        <p:nvPicPr>
          <p:cNvPr id="5124" name="Picture 4" descr="https://www.newsler.ru/data/content/2013/12312/cdb37e754459034b9639e86c1d534a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60" y="3643314"/>
            <a:ext cx="2619340" cy="188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738" y="0"/>
            <a:ext cx="7615262" cy="1154098"/>
          </a:xfrm>
        </p:spPr>
        <p:txBody>
          <a:bodyPr>
            <a:normAutofit/>
          </a:bodyPr>
          <a:lstStyle/>
          <a:p>
            <a:r>
              <a:rPr lang="ru-RU" dirty="0" smtClean="0"/>
              <a:t>17. Красим фон.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rcRect t="57407" r="36842"/>
          <a:stretch>
            <a:fillRect/>
          </a:stretch>
        </p:blipFill>
        <p:spPr>
          <a:xfrm>
            <a:off x="357158" y="2071678"/>
            <a:ext cx="4081297" cy="3669776"/>
          </a:xfrm>
        </p:spPr>
      </p:pic>
      <p:pic>
        <p:nvPicPr>
          <p:cNvPr id="5" name="Содержимое 3" descr="IMG-20190327-WA0006.jpg"/>
          <p:cNvPicPr>
            <a:picLocks noChangeAspect="1"/>
          </p:cNvPicPr>
          <p:nvPr/>
        </p:nvPicPr>
        <p:blipFill>
          <a:blip r:embed="rId3"/>
          <a:srcRect l="10417" r="13333"/>
          <a:stretch>
            <a:fillRect/>
          </a:stretch>
        </p:blipFill>
        <p:spPr>
          <a:xfrm rot="5400000">
            <a:off x="4538589" y="1252483"/>
            <a:ext cx="4643470" cy="4567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 smtClean="0"/>
              <a:t>18. Рисуем кресты.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09927" y="1190610"/>
            <a:ext cx="6096044" cy="457203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654164"/>
          </a:xfrm>
        </p:spPr>
        <p:txBody>
          <a:bodyPr/>
          <a:lstStyle/>
          <a:p>
            <a:r>
              <a:rPr lang="ru-RU" dirty="0" smtClean="0"/>
              <a:t>19. Рисуем кайму.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791" t="44030"/>
          <a:stretch>
            <a:fillRect/>
          </a:stretch>
        </p:blipFill>
        <p:spPr>
          <a:xfrm>
            <a:off x="3929058" y="252754"/>
            <a:ext cx="4929222" cy="6319521"/>
          </a:xfrm>
        </p:spPr>
      </p:pic>
      <p:pic>
        <p:nvPicPr>
          <p:cNvPr id="5" name="Рисунок 4" descr="IMG-20190327-WA0023.jpg"/>
          <p:cNvPicPr>
            <a:picLocks noChangeAspect="1"/>
          </p:cNvPicPr>
          <p:nvPr/>
        </p:nvPicPr>
        <p:blipFill>
          <a:blip r:embed="rId3"/>
          <a:srcRect t="56667"/>
          <a:stretch>
            <a:fillRect/>
          </a:stretch>
        </p:blipFill>
        <p:spPr>
          <a:xfrm>
            <a:off x="357140" y="4643446"/>
            <a:ext cx="321471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939916"/>
          </a:xfrm>
        </p:spPr>
        <p:txBody>
          <a:bodyPr/>
          <a:lstStyle/>
          <a:p>
            <a:r>
              <a:rPr lang="ru-RU" dirty="0" smtClean="0"/>
              <a:t>20. Изделие готово.</a:t>
            </a:r>
            <a:endParaRPr lang="ru-RU" dirty="0"/>
          </a:p>
        </p:txBody>
      </p:sp>
      <p:pic>
        <p:nvPicPr>
          <p:cNvPr id="5" name="Рисунок 4" descr="IMG-20190327-WA0025.jpg"/>
          <p:cNvPicPr>
            <a:picLocks noChangeAspect="1"/>
          </p:cNvPicPr>
          <p:nvPr/>
        </p:nvPicPr>
        <p:blipFill>
          <a:blip r:embed="rId2"/>
          <a:srcRect l="13889" t="18750" r="15277" b="23958"/>
          <a:stretch>
            <a:fillRect/>
          </a:stretch>
        </p:blipFill>
        <p:spPr>
          <a:xfrm>
            <a:off x="3773193" y="642918"/>
            <a:ext cx="5299401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56618389-stock-illustration-design-element-or-greeting-c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785926"/>
            <a:ext cx="4857784" cy="442915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Гжель. История </a:t>
            </a:r>
            <a:r>
              <a:rPr lang="ru-RU" b="1" dirty="0" smtClean="0"/>
              <a:t>промысла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Гжель – народный промысел в виде изделий из фарфора с росписью. Отличительной чертой таких изделий является рисунок кобальтом на белоснежном фоне. Свое название этот промысел получил от названия села Гжель в Московской области, где он собственно и возник.</a:t>
            </a:r>
          </a:p>
          <a:p>
            <a:pPr fontAlgn="base"/>
            <a:r>
              <a:rPr lang="ru-RU" dirty="0"/>
              <a:t>В районе Гжели, начиная с XVII века, широко велась добыча глины. Местная глина высоко ценилась и считалась одной из лучших. В 1663 году царем Алексеем Михайловичем был издан указ о добыче в гжельской волости глины для изготовления медицинских сосудов.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Для изготовления декоративной тарелки из гипса нам понадобится:  алебастр, вода, форма, крем или вазелин, проволока, ложка или лопатка, кусачки.</a:t>
            </a:r>
            <a:endParaRPr lang="ru-RU" sz="2800" dirty="0"/>
          </a:p>
        </p:txBody>
      </p:sp>
      <p:pic>
        <p:nvPicPr>
          <p:cNvPr id="4" name="Содержимое 3" descr="IMG-20190327-WA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797040"/>
          </a:xfrm>
        </p:spPr>
        <p:txBody>
          <a:bodyPr>
            <a:normAutofit/>
          </a:bodyPr>
          <a:lstStyle/>
          <a:p>
            <a:r>
              <a:rPr lang="ru-RU" dirty="0" smtClean="0"/>
              <a:t>1. Смазываем форму кремом или вазелином.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rcRect t="48034"/>
          <a:stretch>
            <a:fillRect/>
          </a:stretch>
        </p:blipFill>
        <p:spPr>
          <a:xfrm>
            <a:off x="1142976" y="1928802"/>
            <a:ext cx="6715172" cy="46527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Насыпаем алебастр в емкость.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500042"/>
            <a:ext cx="4573181" cy="60975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5726130"/>
          </a:xfrm>
        </p:spPr>
        <p:txBody>
          <a:bodyPr/>
          <a:lstStyle/>
          <a:p>
            <a:r>
              <a:rPr lang="ru-RU" dirty="0" smtClean="0"/>
              <a:t>4. Добавляем воду и тщательно размешиваем.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98654" y="1187633"/>
            <a:ext cx="6072231" cy="45541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726130"/>
          </a:xfrm>
        </p:spPr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 Наполняем форму алебастром и выравниваем шпателем или ложкой.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357166"/>
            <a:ext cx="4573181" cy="60975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54098"/>
          </a:xfrm>
        </p:spPr>
        <p:txBody>
          <a:bodyPr/>
          <a:lstStyle/>
          <a:p>
            <a:r>
              <a:rPr lang="ru-RU" dirty="0"/>
              <a:t>6</a:t>
            </a:r>
            <a:r>
              <a:rPr lang="ru-RU" dirty="0" smtClean="0"/>
              <a:t>. Отрезаем проволоку для петли.</a:t>
            </a:r>
            <a:endParaRPr lang="ru-RU" dirty="0"/>
          </a:p>
        </p:txBody>
      </p:sp>
      <p:pic>
        <p:nvPicPr>
          <p:cNvPr id="4" name="Содержимое 3" descr="IMG-20190327-WA0006.jpg"/>
          <p:cNvPicPr>
            <a:picLocks noGrp="1" noChangeAspect="1"/>
          </p:cNvPicPr>
          <p:nvPr>
            <p:ph idx="1"/>
          </p:nvPr>
        </p:nvPicPr>
        <p:blipFill>
          <a:blip r:embed="rId2"/>
          <a:srcRect t="65609" r="36449"/>
          <a:stretch>
            <a:fillRect/>
          </a:stretch>
        </p:blipFill>
        <p:spPr>
          <a:xfrm>
            <a:off x="1285852" y="1571612"/>
            <a:ext cx="6552052" cy="472762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462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Мастер-класс «Декоративная тарелка»</vt:lpstr>
      <vt:lpstr>Краткая история гипсового литья</vt:lpstr>
      <vt:lpstr>Гжель. История промысла</vt:lpstr>
      <vt:lpstr>Для изготовления декоративной тарелки из гипса нам понадобится:  алебастр, вода, форма, крем или вазелин, проволока, ложка или лопатка, кусачки.</vt:lpstr>
      <vt:lpstr>1. Смазываем форму кремом или вазелином.</vt:lpstr>
      <vt:lpstr>2. Насыпаем алебастр в емкость.</vt:lpstr>
      <vt:lpstr>4. Добавляем воду и тщательно размешиваем.</vt:lpstr>
      <vt:lpstr>5. Наполняем форму алебастром и выравниваем шпателем или ложкой.</vt:lpstr>
      <vt:lpstr>6. Отрезаем проволоку для петли.</vt:lpstr>
      <vt:lpstr>7. Делаем петлю.</vt:lpstr>
      <vt:lpstr>8. Вставляем петлю в алебастр. Оставляем до затвердевания.</vt:lpstr>
      <vt:lpstr>9. После высыхания извлекаем тарелку и готовимся к росписи.</vt:lpstr>
      <vt:lpstr>10. Рисуем лесенку.</vt:lpstr>
      <vt:lpstr>11. Рисуем купола.</vt:lpstr>
      <vt:lpstr>12. Рисуем шатры у башен.</vt:lpstr>
      <vt:lpstr>13. Рисуем контур.</vt:lpstr>
      <vt:lpstr>14. Рисуем элемент «сеточка» на куполах и шатрах.</vt:lpstr>
      <vt:lpstr>15. Рисуем  окна.</vt:lpstr>
      <vt:lpstr>16. Рисуем двери.</vt:lpstr>
      <vt:lpstr>17. Красим фон.</vt:lpstr>
      <vt:lpstr>18. Рисуем кресты.</vt:lpstr>
      <vt:lpstr>19. Рисуем кайму.</vt:lpstr>
      <vt:lpstr>20. Изделие готово.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«Декоративная тарелка»</dc:title>
  <dc:creator>lyutova</dc:creator>
  <cp:lastModifiedBy>lyutova</cp:lastModifiedBy>
  <cp:revision>8</cp:revision>
  <dcterms:created xsi:type="dcterms:W3CDTF">2019-03-27T12:04:57Z</dcterms:created>
  <dcterms:modified xsi:type="dcterms:W3CDTF">2019-03-29T15:45:56Z</dcterms:modified>
</cp:coreProperties>
</file>