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8FE0F-EE0B-4E62-8933-00BD99910D1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823ED-B9DF-4916-A3EF-49C591F91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5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F9B376-54C6-4434-9F76-840443F74D9B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E95F-4FF1-4311-846D-57BCF887300A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B59-663B-485D-9603-326B8CC45D6C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3A6046-AE58-4242-83BC-A53E0777DB7D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A48602-5DA2-44F4-B3A3-BFEB6A2082E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58EE-9AC6-4D5E-A983-980DC95EBEC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A474-44CA-476D-92F5-54C03AD16405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DEF361-D461-4BBD-8134-A69C4781E8D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B5B0-C68E-495E-A19F-FCCCC659138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20C605-0F3C-4ACB-8C90-17D7E805FC6A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EB74EF-F95D-48C4-806A-7EE11D235B28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64F3E8-1571-4A06-B631-AEBAB408511A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101042" cy="5857892"/>
          </a:xfrm>
        </p:spPr>
        <p:txBody>
          <a:bodyPr>
            <a:normAutofit/>
          </a:bodyPr>
          <a:lstStyle/>
          <a:p>
            <a:pPr algn="r" fontAlgn="base">
              <a:spcAft>
                <a:spcPct val="0"/>
              </a:spcAft>
            </a:pPr>
            <a:r>
              <a:rPr lang="ru-RU" sz="320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Методическая </a:t>
            </a:r>
            <a:r>
              <a:rPr lang="ru-RU" sz="3200" cap="none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разработка: «Нетрадиционные </a:t>
            </a:r>
            <a:r>
              <a:rPr lang="ru-RU" sz="320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техники рисования на </a:t>
            </a:r>
            <a:r>
              <a:rPr lang="ru-RU" sz="3200" cap="none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уроках </a:t>
            </a:r>
            <a:r>
              <a:rPr lang="ru-RU" sz="3200" cap="none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ИЗО»</a:t>
            </a:r>
            <a:r>
              <a:rPr lang="ru-RU" sz="320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1400" b="0" cap="none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400" b="0" cap="none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000" b="0" cap="none" dirty="0" err="1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Шаркова</a:t>
            </a:r>
            <a:r>
              <a:rPr lang="ru-RU" sz="2000" b="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Наталья Владимировна </a:t>
            </a:r>
            <a:br>
              <a:rPr lang="ru-RU" sz="2000" b="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учитель изобразительного искусства</a:t>
            </a:r>
            <a:r>
              <a:rPr lang="ru-RU" sz="2000" b="0" cap="none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Муниципальное  автономное общеобразовательное  учреждение «Средняя общеобразовательная школа № 1 имени Максима Горького» г. Череповец 2019г.</a:t>
            </a:r>
            <a:r>
              <a:rPr lang="ru-RU" sz="20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/>
          <a:srcRect l="1511" t="-2400" r="-1972" b="2010"/>
          <a:stretch>
            <a:fillRect/>
          </a:stretch>
        </p:blipFill>
        <p:spPr bwMode="auto">
          <a:xfrm flipH="1">
            <a:off x="3500430" y="571480"/>
            <a:ext cx="271464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Нарисовав  дымковскую игрушку - индюка при помощи ладони, можно сделать и второго, при помощи другой ладони.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Идеи на неделю! Для хорошего настроения - запись пользователя Игровая Лавки Чудес (jumpy_1) в сообществе &quot;ЛАВОЧКА ЧУДЕСНЫХ ИГРУШЕК&quot; в категории Просто болталка))) - Babyblog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6667" r="4871" b="8889"/>
          <a:stretch>
            <a:fillRect/>
          </a:stretch>
        </p:blipFill>
        <p:spPr bwMode="auto">
          <a:xfrm>
            <a:off x="2786050" y="2643182"/>
            <a:ext cx="357190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Благодаря этим умениям  можно сделать и другие игрушки:  бабочек, </a:t>
            </a:r>
            <a:r>
              <a:rPr lang="ru-RU" dirty="0" err="1" smtClean="0">
                <a:latin typeface="Comic Sans MS" pitchFamily="66" charset="0"/>
              </a:rPr>
              <a:t>голубей,павлина</a:t>
            </a:r>
            <a:r>
              <a:rPr lang="ru-RU" dirty="0" smtClean="0">
                <a:latin typeface="Comic Sans MS" pitchFamily="66" charset="0"/>
              </a:rPr>
              <a:t>, рыбок, петухов, уток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C:\Users\User\Desktop\конкурсы наташе\-jN-ZPvesf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0802" r="623" b="977"/>
          <a:stretch>
            <a:fillRect/>
          </a:stretch>
        </p:blipFill>
        <p:spPr bwMode="auto">
          <a:xfrm>
            <a:off x="857224" y="2428868"/>
            <a:ext cx="285752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конкурсы наташе\XblVWXcQdu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" b="5616"/>
          <a:stretch>
            <a:fillRect/>
          </a:stretch>
        </p:blipFill>
        <p:spPr bwMode="auto">
          <a:xfrm>
            <a:off x="4572000" y="3000372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Народный промысел «Дымковская игрушка» изучается в 5 классе.</a:t>
            </a:r>
          </a:p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 Обучающиеся затрудняются  рисовать  игрушки, а применение нетрадиционных способов рисования: стимулируют мотивацию, создают позитивное  настроение, снимают страх, повышают работоспособность, дают возможность экспериментировать и проявлять индивидуальность.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latin typeface="Comic Sans MS" pitchFamily="66" charset="0"/>
              </a:rPr>
              <a:t>Желаю </a:t>
            </a:r>
          </a:p>
          <a:p>
            <a:pPr algn="ctr">
              <a:buNone/>
            </a:pPr>
            <a:r>
              <a:rPr lang="ru-RU" sz="6600" b="1" smtClean="0">
                <a:latin typeface="Comic Sans MS" pitchFamily="66" charset="0"/>
              </a:rPr>
              <a:t>успехов</a:t>
            </a:r>
            <a:r>
              <a:rPr lang="ru-RU" sz="6600" b="1" dirty="0" smtClean="0">
                <a:latin typeface="Comic Sans MS" pitchFamily="66" charset="0"/>
              </a:rPr>
              <a:t>!</a:t>
            </a:r>
            <a:endParaRPr lang="ru-RU" sz="66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Содержание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1.Нетрадиционные техники рисования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2.Дымковская игрушка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3.Материалы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4. Роспись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5.Технологическая карта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6.Выводы.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643314"/>
            <a:ext cx="3818864" cy="2669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72428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Нетрадиционные техники рисования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Comic Sans MS" pitchFamily="66" charset="0"/>
              </a:rPr>
              <a:t>являются замечательным способом создания маленьких шедевров.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b="1" dirty="0" smtClean="0">
                <a:latin typeface="Comic Sans MS" pitchFamily="66" charset="0"/>
              </a:rPr>
              <a:t>Способы рисования: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err="1" smtClean="0">
                <a:latin typeface="Comic Sans MS" pitchFamily="66" charset="0"/>
              </a:rPr>
              <a:t>набрызги</a:t>
            </a:r>
            <a:r>
              <a:rPr lang="ru-RU" dirty="0" smtClean="0">
                <a:latin typeface="Comic Sans MS" pitchFamily="66" charset="0"/>
              </a:rPr>
              <a:t>, монотипия, </a:t>
            </a:r>
            <a:r>
              <a:rPr lang="ru-RU" dirty="0" err="1" smtClean="0">
                <a:latin typeface="Comic Sans MS" pitchFamily="66" charset="0"/>
              </a:rPr>
              <a:t>ниткография</a:t>
            </a:r>
            <a:r>
              <a:rPr lang="ru-RU" dirty="0" smtClean="0">
                <a:latin typeface="Comic Sans MS" pitchFamily="66" charset="0"/>
              </a:rPr>
              <a:t>, по мокрому, крупами, руками, штампами, </a:t>
            </a:r>
            <a:r>
              <a:rPr lang="ru-RU" dirty="0" err="1" smtClean="0">
                <a:latin typeface="Comic Sans MS" pitchFamily="66" charset="0"/>
              </a:rPr>
              <a:t>кляксография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граттаж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пластелинография</a:t>
            </a:r>
            <a:r>
              <a:rPr lang="ru-RU" dirty="0" smtClean="0">
                <a:latin typeface="Comic Sans MS" pitchFamily="66" charset="0"/>
              </a:rPr>
              <a:t> и другие</a:t>
            </a:r>
          </a:p>
          <a:p>
            <a:endParaRPr lang="ru-RU" dirty="0"/>
          </a:p>
        </p:txBody>
      </p:sp>
      <p:pic>
        <p:nvPicPr>
          <p:cNvPr id="7" name="Рисунок 6" descr="C:\Users\User\Desktop\конкурсы наташе\iEPFSRIM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429132"/>
            <a:ext cx="2214578" cy="167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конкурсы наташе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86190"/>
            <a:ext cx="2286016" cy="16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конкурсы наташе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214686"/>
            <a:ext cx="2357454" cy="1669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Дымковская игрушка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Comic Sans MS" pitchFamily="66" charset="0"/>
              </a:rPr>
              <a:t>Актуальность:</a:t>
            </a:r>
            <a:r>
              <a:rPr lang="ru-RU" dirty="0" smtClean="0">
                <a:latin typeface="Comic Sans MS" pitchFamily="66" charset="0"/>
              </a:rPr>
              <a:t> воспитание уважения к истории культуры своего Отечества, приобретение опыта создания художественного образа в  декоративно-прикладном творчестве и применение нетрадиционных техник.</a:t>
            </a: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b="1" dirty="0" smtClean="0"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познакомить с дымковской игрушкой, научить рисовать её нетрадиционной техникой и расписать.</a:t>
            </a:r>
          </a:p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   Задачи: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познакомить дымковской игрушкой и элементами её росписи;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использовать нетрадиционную технику рисования;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нарисовать игрушку и расписать её;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развивать творческие способности, умение выражать своё отношение к увиденному через декоративно-прикладное искусство;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формировать  интерес к изучению росписи, истории и краеведения;</a:t>
            </a:r>
          </a:p>
          <a:p>
            <a:pPr lvl="0" algn="just"/>
            <a:r>
              <a:rPr lang="ru-RU" dirty="0" smtClean="0">
                <a:latin typeface="Comic Sans MS" pitchFamily="66" charset="0"/>
              </a:rPr>
              <a:t>приобщать  к духовному наследию отечества.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Оборудование и материалы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Альбомный лист	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Клей ПВА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3. Кисточка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4. Ножницы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5. Краски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6. Карандаш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7. Ватные палочки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8. Маркеры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9. Образец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b="1" u="sng" dirty="0" smtClean="0">
                <a:latin typeface="Comic Sans MS" pitchFamily="66" charset="0"/>
              </a:rPr>
              <a:t>  Умения: </a:t>
            </a:r>
            <a:r>
              <a:rPr lang="ru-RU" dirty="0" smtClean="0">
                <a:latin typeface="Comic Sans MS" pitchFamily="66" charset="0"/>
              </a:rPr>
              <a:t>обрисовывать карандашом, рисовать кистью, ватными палочками  и красками, пользоваться ножницами.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C:\Users\Сергей\Downloads\IMG_20190314_200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643050"/>
            <a:ext cx="38936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8674" name="Picture 2" descr="C:\Users\Сергей\Desktop\490ae8f2db45c9ee5509a52e50e2c8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334275" cy="55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Технологическая карта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972452" cy="5616720"/>
          </a:xfrm>
        </p:spPr>
        <p:txBody>
          <a:bodyPr/>
          <a:lstStyle/>
          <a:p>
            <a:pPr algn="just"/>
            <a:r>
              <a:rPr lang="ru-RU" dirty="0" smtClean="0">
                <a:latin typeface="Comic Sans MS" pitchFamily="66" charset="0"/>
              </a:rPr>
              <a:t>На альбомном листе простым карандашом обвести ладонь, расположив её так, чтобы большой палец (это голова индюка) был в верхней части листа.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Comic Sans MS" pitchFamily="66" charset="0"/>
              </a:rPr>
              <a:t>На расстоянии  2-5 мм обрисовать простым карандашом  ладошку - трафарет, добавив корону - гребешок, ножки и перья хвоста.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C:\Users\Сергей\Desktop\IMG_20190314_193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00306"/>
            <a:ext cx="1894114" cy="10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ргей\Desktop\IMG_20190314_193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00636"/>
            <a:ext cx="2041072" cy="127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5972188" cy="611678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Образовавшееся расстояние между линиями, нарисованными простым карандашом заполнить жёлтой краской.</a:t>
            </a:r>
          </a:p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dirty="0" smtClean="0">
                <a:latin typeface="Comic Sans MS" pitchFamily="66" charset="0"/>
              </a:rPr>
              <a:t>Используя элементы росписи дымковской игрушки: круги, зигзаги, капли и полосы разрисовать индюка. Применить  большое количество ярких цветов, контрастных оттенков, а также геометрических фигур. С помощью таких элементов фигурка точно приобретёт красивый праздничный вид.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C:\Users\Сергей\Desktop\IMG_20190314_194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00108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ргей\Desktop\IMG_20190314_195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22642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5543560" cy="6116786"/>
          </a:xfrm>
        </p:spPr>
        <p:txBody>
          <a:bodyPr/>
          <a:lstStyle/>
          <a:p>
            <a:pPr algn="just"/>
            <a:r>
              <a:rPr lang="ru-RU" dirty="0" smtClean="0">
                <a:latin typeface="Comic Sans MS" pitchFamily="66" charset="0"/>
              </a:rPr>
              <a:t>Крылышко можно сделать и объёмным. Вырезать деталь крыла из бумаги, расписать и приклеить верхним  краем.</a:t>
            </a:r>
          </a:p>
          <a:p>
            <a:pPr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dirty="0" smtClean="0">
                <a:latin typeface="Comic Sans MS" pitchFamily="66" charset="0"/>
              </a:rPr>
              <a:t> Чёрным маркером сделать мелкие детали. Голову оформляем по правилам. Глаз напротив клюва. Если крыло объемное, то глазик можно приклеить бегающий.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C:\Users\Сергей\Desktop\IMG_20190314_2002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150291" cy="164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ргей\Desktop\IMG_20190314_2002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14752"/>
            <a:ext cx="2147267" cy="15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405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Методическая разработка: «Нетрадиционные техники рисования на уроках ИЗО»   Шаркова Наталья Владимировна  учитель изобразительного искусства Муниципальное  автономное общеобразовательное  учреждение «Средняя общеобразовательная школа № 1 имени Максима Горького» г. Череповец 2019г. </vt:lpstr>
      <vt:lpstr>Содержание  </vt:lpstr>
      <vt:lpstr>Нетрадиционные техники рисования являются замечательным способом создания маленьких шедевров.  </vt:lpstr>
      <vt:lpstr>Дымковская игрушка </vt:lpstr>
      <vt:lpstr>Оборудование и материалы   </vt:lpstr>
      <vt:lpstr>Презентация PowerPoint</vt:lpstr>
      <vt:lpstr>Технологическая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на уроках ИЗО   Шаркова Наталья Владимировна  учитель изобразительного искусства Муниципальное  автономное общеобразовательное  учреждение «Средняя общеобразовательная школа № 1 имени Максима Горького» г. Череповец 2019г.</dc:title>
  <dc:creator>Сергей</dc:creator>
  <cp:lastModifiedBy>User</cp:lastModifiedBy>
  <cp:revision>8</cp:revision>
  <dcterms:created xsi:type="dcterms:W3CDTF">2019-03-26T18:48:43Z</dcterms:created>
  <dcterms:modified xsi:type="dcterms:W3CDTF">2019-03-29T05:48:16Z</dcterms:modified>
</cp:coreProperties>
</file>